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5"/>
  </p:notesMasterIdLst>
  <p:sldIdLst>
    <p:sldId id="256" r:id="rId3"/>
    <p:sldId id="258" r:id="rId4"/>
    <p:sldId id="260" r:id="rId5"/>
    <p:sldId id="413" r:id="rId6"/>
    <p:sldId id="266" r:id="rId7"/>
    <p:sldId id="268" r:id="rId8"/>
    <p:sldId id="418" r:id="rId9"/>
    <p:sldId id="270" r:id="rId10"/>
    <p:sldId id="417" r:id="rId11"/>
    <p:sldId id="265" r:id="rId12"/>
    <p:sldId id="261" r:id="rId13"/>
    <p:sldId id="41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7F00"/>
    <a:srgbClr val="FFCC66"/>
    <a:srgbClr val="FFE001"/>
    <a:srgbClr val="EAE2B7"/>
    <a:srgbClr val="F6F3E2"/>
    <a:srgbClr val="FCBF49"/>
    <a:srgbClr val="EAB2B7"/>
    <a:srgbClr val="DED18E"/>
    <a:srgbClr val="FEEBC6"/>
    <a:srgbClr val="FFE3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76FD60-1687-4C5C-BD49-3902460A83FC}" v="981" dt="2024-06-10T23:09:10.7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201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providerId="Windows Live" clId="Web-{FABB55B9-DB8D-4894-9086-00547915EB6E}"/>
    <pc:docChg chg="modSld">
      <pc:chgData name="Guest User" userId="" providerId="Windows Live" clId="Web-{FABB55B9-DB8D-4894-9086-00547915EB6E}" dt="2024-06-03T01:37:52.409" v="8" actId="20577"/>
      <pc:docMkLst>
        <pc:docMk/>
      </pc:docMkLst>
      <pc:sldChg chg="modSp">
        <pc:chgData name="Guest User" userId="" providerId="Windows Live" clId="Web-{FABB55B9-DB8D-4894-9086-00547915EB6E}" dt="2024-06-03T01:37:52.409" v="8" actId="20577"/>
        <pc:sldMkLst>
          <pc:docMk/>
          <pc:sldMk cId="1451149861" sldId="256"/>
        </pc:sldMkLst>
        <pc:spChg chg="mod">
          <ac:chgData name="Guest User" userId="" providerId="Windows Live" clId="Web-{FABB55B9-DB8D-4894-9086-00547915EB6E}" dt="2024-06-03T01:37:52.409" v="8" actId="20577"/>
          <ac:spMkLst>
            <pc:docMk/>
            <pc:sldMk cId="1451149861" sldId="256"/>
            <ac:spMk id="20" creationId="{969F3934-8382-3423-09E4-C073E959DAA4}"/>
          </ac:spMkLst>
        </pc:spChg>
      </pc:sldChg>
    </pc:docChg>
  </pc:docChgLst>
  <pc:docChgLst>
    <pc:chgData name="Guest User" providerId="Windows Live" clId="Web-{A46CEF00-3589-4AEA-901A-AE83F49ACE01}"/>
    <pc:docChg chg="modSld">
      <pc:chgData name="Guest User" userId="" providerId="Windows Live" clId="Web-{A46CEF00-3589-4AEA-901A-AE83F49ACE01}" dt="2024-06-03T21:15:25.442" v="2" actId="1076"/>
      <pc:docMkLst>
        <pc:docMk/>
      </pc:docMkLst>
      <pc:sldChg chg="modSp">
        <pc:chgData name="Guest User" userId="" providerId="Windows Live" clId="Web-{A46CEF00-3589-4AEA-901A-AE83F49ACE01}" dt="2024-06-03T21:15:25.442" v="2" actId="1076"/>
        <pc:sldMkLst>
          <pc:docMk/>
          <pc:sldMk cId="818853189" sldId="413"/>
        </pc:sldMkLst>
        <pc:picChg chg="mod">
          <ac:chgData name="Guest User" userId="" providerId="Windows Live" clId="Web-{A46CEF00-3589-4AEA-901A-AE83F49ACE01}" dt="2024-06-03T21:15:25.442" v="2" actId="1076"/>
          <ac:picMkLst>
            <pc:docMk/>
            <pc:sldMk cId="818853189" sldId="413"/>
            <ac:picMk id="12" creationId="{8EE7701E-8884-A921-97EC-40401F9E18D8}"/>
          </ac:picMkLst>
        </pc:picChg>
      </pc:sldChg>
    </pc:docChg>
  </pc:docChgLst>
  <pc:docChgLst>
    <pc:chgData name="Guest User" providerId="Windows Live" clId="Web-{1D2E0C23-57BC-40DE-AD19-8E8EEF3BEC78}"/>
    <pc:docChg chg="modSld">
      <pc:chgData name="Guest User" userId="" providerId="Windows Live" clId="Web-{1D2E0C23-57BC-40DE-AD19-8E8EEF3BEC78}" dt="2024-06-03T04:54:30.021" v="22" actId="1076"/>
      <pc:docMkLst>
        <pc:docMk/>
      </pc:docMkLst>
      <pc:sldChg chg="modSp addAnim delAnim modAnim">
        <pc:chgData name="Guest User" userId="" providerId="Windows Live" clId="Web-{1D2E0C23-57BC-40DE-AD19-8E8EEF3BEC78}" dt="2024-06-03T04:29:02" v="19"/>
        <pc:sldMkLst>
          <pc:docMk/>
          <pc:sldMk cId="1451149861" sldId="256"/>
        </pc:sldMkLst>
        <pc:picChg chg="mod">
          <ac:chgData name="Guest User" userId="" providerId="Windows Live" clId="Web-{1D2E0C23-57BC-40DE-AD19-8E8EEF3BEC78}" dt="2024-06-03T04:28:58.703" v="17" actId="1076"/>
          <ac:picMkLst>
            <pc:docMk/>
            <pc:sldMk cId="1451149861" sldId="256"/>
            <ac:picMk id="6" creationId="{A8CE67DD-5327-D599-6863-52691F72C19C}"/>
          </ac:picMkLst>
        </pc:picChg>
      </pc:sldChg>
      <pc:sldChg chg="modSp">
        <pc:chgData name="Guest User" userId="" providerId="Windows Live" clId="Web-{1D2E0C23-57BC-40DE-AD19-8E8EEF3BEC78}" dt="2024-06-03T04:54:30.021" v="22" actId="1076"/>
        <pc:sldMkLst>
          <pc:docMk/>
          <pc:sldMk cId="1108653523" sldId="268"/>
        </pc:sldMkLst>
        <pc:picChg chg="mod">
          <ac:chgData name="Guest User" userId="" providerId="Windows Live" clId="Web-{1D2E0C23-57BC-40DE-AD19-8E8EEF3BEC78}" dt="2024-06-03T04:54:30.021" v="22" actId="1076"/>
          <ac:picMkLst>
            <pc:docMk/>
            <pc:sldMk cId="1108653523" sldId="268"/>
            <ac:picMk id="9" creationId="{E10273C0-172C-3BC0-5A72-5E2584F1D69F}"/>
          </ac:picMkLst>
        </pc:picChg>
        <pc:picChg chg="mod">
          <ac:chgData name="Guest User" userId="" providerId="Windows Live" clId="Web-{1D2E0C23-57BC-40DE-AD19-8E8EEF3BEC78}" dt="2024-06-03T04:54:21.224" v="21" actId="1076"/>
          <ac:picMkLst>
            <pc:docMk/>
            <pc:sldMk cId="1108653523" sldId="268"/>
            <ac:picMk id="18" creationId="{9CF49E7C-CA40-1906-8929-616217979FF1}"/>
          </ac:picMkLst>
        </pc:picChg>
      </pc:sldChg>
    </pc:docChg>
  </pc:docChgLst>
  <pc:docChgLst>
    <pc:chgData name="Guest User" providerId="Windows Live" clId="Web-{EB1DD822-3FFA-4B71-BB0B-92F7387F1BCB}"/>
    <pc:docChg chg="modSld">
      <pc:chgData name="Guest User" userId="" providerId="Windows Live" clId="Web-{EB1DD822-3FFA-4B71-BB0B-92F7387F1BCB}" dt="2024-06-03T20:24:00.345" v="122"/>
      <pc:docMkLst>
        <pc:docMk/>
      </pc:docMkLst>
      <pc:sldChg chg="modAnim">
        <pc:chgData name="Guest User" userId="" providerId="Windows Live" clId="Web-{EB1DD822-3FFA-4B71-BB0B-92F7387F1BCB}" dt="2024-06-03T20:24:00.345" v="122"/>
        <pc:sldMkLst>
          <pc:docMk/>
          <pc:sldMk cId="1451149861" sldId="256"/>
        </pc:sldMkLst>
      </pc:sldChg>
      <pc:sldChg chg="modSp">
        <pc:chgData name="Guest User" userId="" providerId="Windows Live" clId="Web-{EB1DD822-3FFA-4B71-BB0B-92F7387F1BCB}" dt="2024-06-03T20:00:43.065" v="12" actId="20577"/>
        <pc:sldMkLst>
          <pc:docMk/>
          <pc:sldMk cId="1108653523" sldId="268"/>
        </pc:sldMkLst>
        <pc:spChg chg="mod">
          <ac:chgData name="Guest User" userId="" providerId="Windows Live" clId="Web-{EB1DD822-3FFA-4B71-BB0B-92F7387F1BCB}" dt="2024-06-03T20:00:43.065" v="12" actId="20577"/>
          <ac:spMkLst>
            <pc:docMk/>
            <pc:sldMk cId="1108653523" sldId="268"/>
            <ac:spMk id="2" creationId="{404638B4-B90F-F166-DD5E-C2685CFA09F5}"/>
          </ac:spMkLst>
        </pc:spChg>
      </pc:sldChg>
      <pc:sldChg chg="modSp">
        <pc:chgData name="Guest User" userId="" providerId="Windows Live" clId="Web-{EB1DD822-3FFA-4B71-BB0B-92F7387F1BCB}" dt="2024-06-03T20:22:09.951" v="121" actId="1076"/>
        <pc:sldMkLst>
          <pc:docMk/>
          <pc:sldMk cId="818853189" sldId="413"/>
        </pc:sldMkLst>
        <pc:spChg chg="mod">
          <ac:chgData name="Guest User" userId="" providerId="Windows Live" clId="Web-{EB1DD822-3FFA-4B71-BB0B-92F7387F1BCB}" dt="2024-06-03T20:22:09.951" v="121" actId="1076"/>
          <ac:spMkLst>
            <pc:docMk/>
            <pc:sldMk cId="818853189" sldId="413"/>
            <ac:spMk id="2" creationId="{87584665-20D2-31B0-83B2-95A002750DA8}"/>
          </ac:spMkLst>
        </pc:spChg>
      </pc:sldChg>
    </pc:docChg>
  </pc:docChgLst>
  <pc:docChgLst>
    <pc:chgData name="Guest User" providerId="Windows Live" clId="Web-{4ECD76AC-9982-4EFB-8BC6-74E6283FEF93}"/>
    <pc:docChg chg="modSld">
      <pc:chgData name="Guest User" userId="" providerId="Windows Live" clId="Web-{4ECD76AC-9982-4EFB-8BC6-74E6283FEF93}" dt="2024-06-03T04:00:22.632" v="3" actId="1076"/>
      <pc:docMkLst>
        <pc:docMk/>
      </pc:docMkLst>
      <pc:sldChg chg="modSp">
        <pc:chgData name="Guest User" userId="" providerId="Windows Live" clId="Web-{4ECD76AC-9982-4EFB-8BC6-74E6283FEF93}" dt="2024-06-03T04:00:22.632" v="3" actId="1076"/>
        <pc:sldMkLst>
          <pc:docMk/>
          <pc:sldMk cId="1451149861" sldId="256"/>
        </pc:sldMkLst>
        <pc:picChg chg="mod">
          <ac:chgData name="Guest User" userId="" providerId="Windows Live" clId="Web-{4ECD76AC-9982-4EFB-8BC6-74E6283FEF93}" dt="2024-06-03T04:00:22.632" v="3" actId="1076"/>
          <ac:picMkLst>
            <pc:docMk/>
            <pc:sldMk cId="1451149861" sldId="256"/>
            <ac:picMk id="6" creationId="{A8CE67DD-5327-D599-6863-52691F72C19C}"/>
          </ac:picMkLst>
        </pc:picChg>
      </pc:sldChg>
    </pc:docChg>
  </pc:docChgLst>
  <pc:docChgLst>
    <pc:chgData name="mai ngo" userId="9a294306119ad30e" providerId="LiveId" clId="{7076FD60-1687-4C5C-BD49-3902460A83FC}"/>
    <pc:docChg chg="undo redo custSel addSld delSld modSld sldOrd addSection delSection modSection">
      <pc:chgData name="mai ngo" userId="9a294306119ad30e" providerId="LiveId" clId="{7076FD60-1687-4C5C-BD49-3902460A83FC}" dt="2024-06-10T23:09:18.883" v="5750" actId="478"/>
      <pc:docMkLst>
        <pc:docMk/>
      </pc:docMkLst>
      <pc:sldChg chg="addSp delSp modSp mod modTransition delAnim modAnim">
        <pc:chgData name="mai ngo" userId="9a294306119ad30e" providerId="LiveId" clId="{7076FD60-1687-4C5C-BD49-3902460A83FC}" dt="2024-06-03T15:59:04.076" v="5705"/>
        <pc:sldMkLst>
          <pc:docMk/>
          <pc:sldMk cId="1451149861" sldId="256"/>
        </pc:sldMkLst>
        <pc:spChg chg="mod">
          <ac:chgData name="mai ngo" userId="9a294306119ad30e" providerId="LiveId" clId="{7076FD60-1687-4C5C-BD49-3902460A83FC}" dt="2024-05-30T16:44:10.905" v="11" actId="403"/>
          <ac:spMkLst>
            <pc:docMk/>
            <pc:sldMk cId="1451149861" sldId="256"/>
            <ac:spMk id="20" creationId="{969F3934-8382-3423-09E4-C073E959DAA4}"/>
          </ac:spMkLst>
        </pc:spChg>
        <pc:spChg chg="mod">
          <ac:chgData name="mai ngo" userId="9a294306119ad30e" providerId="LiveId" clId="{7076FD60-1687-4C5C-BD49-3902460A83FC}" dt="2024-05-31T02:00:07.280" v="1862" actId="1076"/>
          <ac:spMkLst>
            <pc:docMk/>
            <pc:sldMk cId="1451149861" sldId="256"/>
            <ac:spMk id="22" creationId="{FA460F81-1BDF-0E39-BCE2-D9F450DF8ECD}"/>
          </ac:spMkLst>
        </pc:spChg>
        <pc:picChg chg="add del mod">
          <ac:chgData name="mai ngo" userId="9a294306119ad30e" providerId="LiveId" clId="{7076FD60-1687-4C5C-BD49-3902460A83FC}" dt="2024-06-03T02:12:46.116" v="4535" actId="478"/>
          <ac:picMkLst>
            <pc:docMk/>
            <pc:sldMk cId="1451149861" sldId="256"/>
            <ac:picMk id="2" creationId="{65654CF9-65EA-22AF-CA8C-8B91308017D8}"/>
          </ac:picMkLst>
        </pc:picChg>
        <pc:picChg chg="add mod modCrop">
          <ac:chgData name="mai ngo" userId="9a294306119ad30e" providerId="LiveId" clId="{7076FD60-1687-4C5C-BD49-3902460A83FC}" dt="2024-06-03T15:57:46.528" v="5696" actId="1076"/>
          <ac:picMkLst>
            <pc:docMk/>
            <pc:sldMk cId="1451149861" sldId="256"/>
            <ac:picMk id="6" creationId="{A8CE67DD-5327-D599-6863-52691F72C19C}"/>
          </ac:picMkLst>
        </pc:picChg>
        <pc:picChg chg="add del mod">
          <ac:chgData name="mai ngo" userId="9a294306119ad30e" providerId="LiveId" clId="{7076FD60-1687-4C5C-BD49-3902460A83FC}" dt="2024-06-03T15:57:45.134" v="5695" actId="14826"/>
          <ac:picMkLst>
            <pc:docMk/>
            <pc:sldMk cId="1451149861" sldId="256"/>
            <ac:picMk id="15" creationId="{9A6B0A64-119C-09C2-29A6-5880489924F0}"/>
          </ac:picMkLst>
        </pc:picChg>
      </pc:sldChg>
      <pc:sldChg chg="addSp delSp modSp new del mod setBg">
        <pc:chgData name="mai ngo" userId="9a294306119ad30e" providerId="LiveId" clId="{7076FD60-1687-4C5C-BD49-3902460A83FC}" dt="2024-05-30T17:51:42.686" v="515" actId="47"/>
        <pc:sldMkLst>
          <pc:docMk/>
          <pc:sldMk cId="3104141178" sldId="257"/>
        </pc:sldMkLst>
        <pc:spChg chg="del mod">
          <ac:chgData name="mai ngo" userId="9a294306119ad30e" providerId="LiveId" clId="{7076FD60-1687-4C5C-BD49-3902460A83FC}" dt="2024-05-30T17:29:18.090" v="329" actId="21"/>
          <ac:spMkLst>
            <pc:docMk/>
            <pc:sldMk cId="3104141178" sldId="257"/>
            <ac:spMk id="2" creationId="{DDFEB3A3-4256-CA37-B977-C4D641605842}"/>
          </ac:spMkLst>
        </pc:spChg>
        <pc:spChg chg="del">
          <ac:chgData name="mai ngo" userId="9a294306119ad30e" providerId="LiveId" clId="{7076FD60-1687-4C5C-BD49-3902460A83FC}" dt="2024-05-30T16:47:56.256" v="30" actId="478"/>
          <ac:spMkLst>
            <pc:docMk/>
            <pc:sldMk cId="3104141178" sldId="257"/>
            <ac:spMk id="3" creationId="{29B48C3F-668F-F5BE-9272-3644012AD8D7}"/>
          </ac:spMkLst>
        </pc:spChg>
        <pc:spChg chg="add del mod">
          <ac:chgData name="mai ngo" userId="9a294306119ad30e" providerId="LiveId" clId="{7076FD60-1687-4C5C-BD49-3902460A83FC}" dt="2024-05-30T17:29:02.128" v="324" actId="478"/>
          <ac:spMkLst>
            <pc:docMk/>
            <pc:sldMk cId="3104141178" sldId="257"/>
            <ac:spMk id="6" creationId="{25C88B67-DF1C-D566-5507-9C4D08B787EA}"/>
          </ac:spMkLst>
        </pc:spChg>
        <pc:spChg chg="add del mod">
          <ac:chgData name="mai ngo" userId="9a294306119ad30e" providerId="LiveId" clId="{7076FD60-1687-4C5C-BD49-3902460A83FC}" dt="2024-05-30T16:49:41.914" v="61" actId="478"/>
          <ac:spMkLst>
            <pc:docMk/>
            <pc:sldMk cId="3104141178" sldId="257"/>
            <ac:spMk id="7" creationId="{32874B57-E0EC-F0F1-C92B-0300585D8488}"/>
          </ac:spMkLst>
        </pc:spChg>
        <pc:spChg chg="add del mod">
          <ac:chgData name="mai ngo" userId="9a294306119ad30e" providerId="LiveId" clId="{7076FD60-1687-4C5C-BD49-3902460A83FC}" dt="2024-05-30T16:49:41.914" v="61" actId="478"/>
          <ac:spMkLst>
            <pc:docMk/>
            <pc:sldMk cId="3104141178" sldId="257"/>
            <ac:spMk id="8" creationId="{AF3D156A-1F65-A787-35F1-8406BC9A8342}"/>
          </ac:spMkLst>
        </pc:spChg>
        <pc:spChg chg="add del mod">
          <ac:chgData name="mai ngo" userId="9a294306119ad30e" providerId="LiveId" clId="{7076FD60-1687-4C5C-BD49-3902460A83FC}" dt="2024-05-30T16:49:41.914" v="61" actId="478"/>
          <ac:spMkLst>
            <pc:docMk/>
            <pc:sldMk cId="3104141178" sldId="257"/>
            <ac:spMk id="9" creationId="{DF576CBA-D622-F9C3-A8A8-AD9AEAE2DF8C}"/>
          </ac:spMkLst>
        </pc:spChg>
        <pc:spChg chg="add del mod ord">
          <ac:chgData name="mai ngo" userId="9a294306119ad30e" providerId="LiveId" clId="{7076FD60-1687-4C5C-BD49-3902460A83FC}" dt="2024-05-30T17:29:03.127" v="325" actId="478"/>
          <ac:spMkLst>
            <pc:docMk/>
            <pc:sldMk cId="3104141178" sldId="257"/>
            <ac:spMk id="10" creationId="{1A0BDA9E-C9D9-C45F-67D3-C6FDA25FD74C}"/>
          </ac:spMkLst>
        </pc:spChg>
        <pc:spChg chg="add del mod">
          <ac:chgData name="mai ngo" userId="9a294306119ad30e" providerId="LiveId" clId="{7076FD60-1687-4C5C-BD49-3902460A83FC}" dt="2024-05-30T16:49:41.914" v="61" actId="478"/>
          <ac:spMkLst>
            <pc:docMk/>
            <pc:sldMk cId="3104141178" sldId="257"/>
            <ac:spMk id="11" creationId="{F0FC516F-9106-43BA-7910-8B1A99587B60}"/>
          </ac:spMkLst>
        </pc:spChg>
        <pc:spChg chg="add del mod">
          <ac:chgData name="mai ngo" userId="9a294306119ad30e" providerId="LiveId" clId="{7076FD60-1687-4C5C-BD49-3902460A83FC}" dt="2024-05-30T16:49:41.914" v="61" actId="478"/>
          <ac:spMkLst>
            <pc:docMk/>
            <pc:sldMk cId="3104141178" sldId="257"/>
            <ac:spMk id="12" creationId="{0EAA3912-B603-FFDE-6F36-6BE9759810E3}"/>
          </ac:spMkLst>
        </pc:spChg>
        <pc:spChg chg="add del mod">
          <ac:chgData name="mai ngo" userId="9a294306119ad30e" providerId="LiveId" clId="{7076FD60-1687-4C5C-BD49-3902460A83FC}" dt="2024-05-30T16:49:41.914" v="61" actId="478"/>
          <ac:spMkLst>
            <pc:docMk/>
            <pc:sldMk cId="3104141178" sldId="257"/>
            <ac:spMk id="13" creationId="{C1EC2BEC-478F-C32E-72D1-EC08DDED7E94}"/>
          </ac:spMkLst>
        </pc:spChg>
        <pc:spChg chg="add del mod">
          <ac:chgData name="mai ngo" userId="9a294306119ad30e" providerId="LiveId" clId="{7076FD60-1687-4C5C-BD49-3902460A83FC}" dt="2024-05-30T16:49:41.914" v="61" actId="478"/>
          <ac:spMkLst>
            <pc:docMk/>
            <pc:sldMk cId="3104141178" sldId="257"/>
            <ac:spMk id="14" creationId="{8FE4963E-76A3-0CD1-5A35-C781EB228C8F}"/>
          </ac:spMkLst>
        </pc:spChg>
        <pc:spChg chg="add del mod">
          <ac:chgData name="mai ngo" userId="9a294306119ad30e" providerId="LiveId" clId="{7076FD60-1687-4C5C-BD49-3902460A83FC}" dt="2024-05-30T16:49:41.914" v="61" actId="478"/>
          <ac:spMkLst>
            <pc:docMk/>
            <pc:sldMk cId="3104141178" sldId="257"/>
            <ac:spMk id="15" creationId="{08446FA9-C702-C3FA-5E72-F3D8F7835EFE}"/>
          </ac:spMkLst>
        </pc:spChg>
        <pc:spChg chg="add del mod">
          <ac:chgData name="mai ngo" userId="9a294306119ad30e" providerId="LiveId" clId="{7076FD60-1687-4C5C-BD49-3902460A83FC}" dt="2024-05-30T16:49:41.914" v="61" actId="478"/>
          <ac:spMkLst>
            <pc:docMk/>
            <pc:sldMk cId="3104141178" sldId="257"/>
            <ac:spMk id="16" creationId="{E3567CB8-157A-C1AF-CD3D-E81224E4B424}"/>
          </ac:spMkLst>
        </pc:spChg>
        <pc:spChg chg="add mod">
          <ac:chgData name="mai ngo" userId="9a294306119ad30e" providerId="LiveId" clId="{7076FD60-1687-4C5C-BD49-3902460A83FC}" dt="2024-05-30T17:26:17.603" v="231" actId="1076"/>
          <ac:spMkLst>
            <pc:docMk/>
            <pc:sldMk cId="3104141178" sldId="257"/>
            <ac:spMk id="17" creationId="{04733739-E26F-AB0A-CBE1-3F6514B00D54}"/>
          </ac:spMkLst>
        </pc:spChg>
        <pc:spChg chg="add mod">
          <ac:chgData name="mai ngo" userId="9a294306119ad30e" providerId="LiveId" clId="{7076FD60-1687-4C5C-BD49-3902460A83FC}" dt="2024-05-30T17:26:17.603" v="231" actId="1076"/>
          <ac:spMkLst>
            <pc:docMk/>
            <pc:sldMk cId="3104141178" sldId="257"/>
            <ac:spMk id="18" creationId="{6816644C-6888-8379-B071-D7DDC4B01DDF}"/>
          </ac:spMkLst>
        </pc:spChg>
        <pc:spChg chg="add mod">
          <ac:chgData name="mai ngo" userId="9a294306119ad30e" providerId="LiveId" clId="{7076FD60-1687-4C5C-BD49-3902460A83FC}" dt="2024-05-30T17:26:17.603" v="231" actId="1076"/>
          <ac:spMkLst>
            <pc:docMk/>
            <pc:sldMk cId="3104141178" sldId="257"/>
            <ac:spMk id="19" creationId="{26EFC6D6-A202-3E3F-9BBD-4C62B38476E0}"/>
          </ac:spMkLst>
        </pc:spChg>
        <pc:spChg chg="add mod">
          <ac:chgData name="mai ngo" userId="9a294306119ad30e" providerId="LiveId" clId="{7076FD60-1687-4C5C-BD49-3902460A83FC}" dt="2024-05-30T17:26:17.603" v="231" actId="1076"/>
          <ac:spMkLst>
            <pc:docMk/>
            <pc:sldMk cId="3104141178" sldId="257"/>
            <ac:spMk id="20" creationId="{B916170E-F048-7D1F-9730-C129B7521696}"/>
          </ac:spMkLst>
        </pc:spChg>
        <pc:spChg chg="add mod">
          <ac:chgData name="mai ngo" userId="9a294306119ad30e" providerId="LiveId" clId="{7076FD60-1687-4C5C-BD49-3902460A83FC}" dt="2024-05-30T17:26:17.603" v="231" actId="1076"/>
          <ac:spMkLst>
            <pc:docMk/>
            <pc:sldMk cId="3104141178" sldId="257"/>
            <ac:spMk id="21" creationId="{3E3A33A2-6CC2-00E9-A585-75057D0890AB}"/>
          </ac:spMkLst>
        </pc:spChg>
        <pc:spChg chg="add mod">
          <ac:chgData name="mai ngo" userId="9a294306119ad30e" providerId="LiveId" clId="{7076FD60-1687-4C5C-BD49-3902460A83FC}" dt="2024-05-30T17:26:17.603" v="231" actId="1076"/>
          <ac:spMkLst>
            <pc:docMk/>
            <pc:sldMk cId="3104141178" sldId="257"/>
            <ac:spMk id="22" creationId="{B45BFCE9-F07D-1E13-5066-D15070D1562B}"/>
          </ac:spMkLst>
        </pc:spChg>
        <pc:spChg chg="add mod">
          <ac:chgData name="mai ngo" userId="9a294306119ad30e" providerId="LiveId" clId="{7076FD60-1687-4C5C-BD49-3902460A83FC}" dt="2024-05-30T17:26:17.603" v="231" actId="1076"/>
          <ac:spMkLst>
            <pc:docMk/>
            <pc:sldMk cId="3104141178" sldId="257"/>
            <ac:spMk id="24" creationId="{74AE3623-D12A-4CEA-1B03-BC104C73593A}"/>
          </ac:spMkLst>
        </pc:spChg>
        <pc:spChg chg="add mod">
          <ac:chgData name="mai ngo" userId="9a294306119ad30e" providerId="LiveId" clId="{7076FD60-1687-4C5C-BD49-3902460A83FC}" dt="2024-05-30T17:26:17.603" v="231" actId="1076"/>
          <ac:spMkLst>
            <pc:docMk/>
            <pc:sldMk cId="3104141178" sldId="257"/>
            <ac:spMk id="25" creationId="{50F8EDEB-111F-9E55-4BB0-45CE311C7E8F}"/>
          </ac:spMkLst>
        </pc:spChg>
        <pc:spChg chg="add mod">
          <ac:chgData name="mai ngo" userId="9a294306119ad30e" providerId="LiveId" clId="{7076FD60-1687-4C5C-BD49-3902460A83FC}" dt="2024-05-30T17:28:28.053" v="315" actId="21"/>
          <ac:spMkLst>
            <pc:docMk/>
            <pc:sldMk cId="3104141178" sldId="257"/>
            <ac:spMk id="26" creationId="{3A34C637-044D-4D03-93E6-2FE42B04ECC7}"/>
          </ac:spMkLst>
        </pc:spChg>
        <pc:spChg chg="add mod">
          <ac:chgData name="mai ngo" userId="9a294306119ad30e" providerId="LiveId" clId="{7076FD60-1687-4C5C-BD49-3902460A83FC}" dt="2024-05-30T17:26:17.603" v="231" actId="1076"/>
          <ac:spMkLst>
            <pc:docMk/>
            <pc:sldMk cId="3104141178" sldId="257"/>
            <ac:spMk id="27" creationId="{6F12DC82-874D-124B-6576-0133F8B941FC}"/>
          </ac:spMkLst>
        </pc:spChg>
        <pc:spChg chg="add mod">
          <ac:chgData name="mai ngo" userId="9a294306119ad30e" providerId="LiveId" clId="{7076FD60-1687-4C5C-BD49-3902460A83FC}" dt="2024-05-30T17:28:28.847" v="319" actId="20577"/>
          <ac:spMkLst>
            <pc:docMk/>
            <pc:sldMk cId="3104141178" sldId="257"/>
            <ac:spMk id="28" creationId="{B11BA6CB-8112-1F37-64FD-C90DE03EF2C1}"/>
          </ac:spMkLst>
        </pc:spChg>
        <pc:spChg chg="add del">
          <ac:chgData name="mai ngo" userId="9a294306119ad30e" providerId="LiveId" clId="{7076FD60-1687-4C5C-BD49-3902460A83FC}" dt="2024-05-30T17:23:20.515" v="160" actId="26606"/>
          <ac:spMkLst>
            <pc:docMk/>
            <pc:sldMk cId="3104141178" sldId="257"/>
            <ac:spMk id="29" creationId="{16AC3602-3348-4F31-9E43-076B03514ECB}"/>
          </ac:spMkLst>
        </pc:spChg>
        <pc:spChg chg="add mod">
          <ac:chgData name="mai ngo" userId="9a294306119ad30e" providerId="LiveId" clId="{7076FD60-1687-4C5C-BD49-3902460A83FC}" dt="2024-05-30T17:28:27.521" v="313" actId="1076"/>
          <ac:spMkLst>
            <pc:docMk/>
            <pc:sldMk cId="3104141178" sldId="257"/>
            <ac:spMk id="30" creationId="{8ACEA731-146C-08BA-0789-DCC8858949FF}"/>
          </ac:spMkLst>
        </pc:spChg>
        <pc:spChg chg="add del">
          <ac:chgData name="mai ngo" userId="9a294306119ad30e" providerId="LiveId" clId="{7076FD60-1687-4C5C-BD49-3902460A83FC}" dt="2024-05-30T17:23:20.515" v="160" actId="26606"/>
          <ac:spMkLst>
            <pc:docMk/>
            <pc:sldMk cId="3104141178" sldId="257"/>
            <ac:spMk id="31" creationId="{394094B0-A6C9-44BE-9042-66EF0612F625}"/>
          </ac:spMkLst>
        </pc:spChg>
        <pc:spChg chg="add del">
          <ac:chgData name="mai ngo" userId="9a294306119ad30e" providerId="LiveId" clId="{7076FD60-1687-4C5C-BD49-3902460A83FC}" dt="2024-05-30T17:23:20.515" v="160" actId="26606"/>
          <ac:spMkLst>
            <pc:docMk/>
            <pc:sldMk cId="3104141178" sldId="257"/>
            <ac:spMk id="33" creationId="{64C2CA96-0B16-4AA7-B340-33044D238597}"/>
          </ac:spMkLst>
        </pc:spChg>
        <pc:spChg chg="add del">
          <ac:chgData name="mai ngo" userId="9a294306119ad30e" providerId="LiveId" clId="{7076FD60-1687-4C5C-BD49-3902460A83FC}" dt="2024-05-30T17:23:20.515" v="160" actId="26606"/>
          <ac:spMkLst>
            <pc:docMk/>
            <pc:sldMk cId="3104141178" sldId="257"/>
            <ac:spMk id="35" creationId="{1D50D7A8-F1D5-4306-8A9B-DD7A73EB8BCE}"/>
          </ac:spMkLst>
        </pc:spChg>
        <pc:spChg chg="add del">
          <ac:chgData name="mai ngo" userId="9a294306119ad30e" providerId="LiveId" clId="{7076FD60-1687-4C5C-BD49-3902460A83FC}" dt="2024-05-30T17:23:26.884" v="162" actId="26606"/>
          <ac:spMkLst>
            <pc:docMk/>
            <pc:sldMk cId="3104141178" sldId="257"/>
            <ac:spMk id="37" creationId="{7301F447-EEF7-48F5-AF73-7566EE7F64AD}"/>
          </ac:spMkLst>
        </pc:spChg>
        <pc:spChg chg="add del">
          <ac:chgData name="mai ngo" userId="9a294306119ad30e" providerId="LiveId" clId="{7076FD60-1687-4C5C-BD49-3902460A83FC}" dt="2024-05-30T17:23:26.884" v="162" actId="26606"/>
          <ac:spMkLst>
            <pc:docMk/>
            <pc:sldMk cId="3104141178" sldId="257"/>
            <ac:spMk id="38" creationId="{F7117410-A2A4-4085-9ADC-46744551DBDE}"/>
          </ac:spMkLst>
        </pc:spChg>
        <pc:spChg chg="add del">
          <ac:chgData name="mai ngo" userId="9a294306119ad30e" providerId="LiveId" clId="{7076FD60-1687-4C5C-BD49-3902460A83FC}" dt="2024-05-30T17:23:26.884" v="162" actId="26606"/>
          <ac:spMkLst>
            <pc:docMk/>
            <pc:sldMk cId="3104141178" sldId="257"/>
            <ac:spMk id="39" creationId="{99F74EB5-E547-4FB4-95F5-BCC788F3C4A0}"/>
          </ac:spMkLst>
        </pc:spChg>
        <pc:spChg chg="add del">
          <ac:chgData name="mai ngo" userId="9a294306119ad30e" providerId="LiveId" clId="{7076FD60-1687-4C5C-BD49-3902460A83FC}" dt="2024-05-30T17:23:31.230" v="164" actId="26606"/>
          <ac:spMkLst>
            <pc:docMk/>
            <pc:sldMk cId="3104141178" sldId="257"/>
            <ac:spMk id="41" creationId="{BACC6370-2D7E-4714-9D71-7542949D7D5D}"/>
          </ac:spMkLst>
        </pc:spChg>
        <pc:spChg chg="add del">
          <ac:chgData name="mai ngo" userId="9a294306119ad30e" providerId="LiveId" clId="{7076FD60-1687-4C5C-BD49-3902460A83FC}" dt="2024-05-30T17:23:31.230" v="164" actId="26606"/>
          <ac:spMkLst>
            <pc:docMk/>
            <pc:sldMk cId="3104141178" sldId="257"/>
            <ac:spMk id="42" creationId="{B444D337-4D9F-40A8-BA84-C0BFA7A8AD66}"/>
          </ac:spMkLst>
        </pc:spChg>
        <pc:spChg chg="add del">
          <ac:chgData name="mai ngo" userId="9a294306119ad30e" providerId="LiveId" clId="{7076FD60-1687-4C5C-BD49-3902460A83FC}" dt="2024-05-30T17:23:31.230" v="164" actId="26606"/>
          <ac:spMkLst>
            <pc:docMk/>
            <pc:sldMk cId="3104141178" sldId="257"/>
            <ac:spMk id="43" creationId="{70478D1D-B50E-41C8-8A55-36A53D449402}"/>
          </ac:spMkLst>
        </pc:spChg>
        <pc:spChg chg="add">
          <ac:chgData name="mai ngo" userId="9a294306119ad30e" providerId="LiveId" clId="{7076FD60-1687-4C5C-BD49-3902460A83FC}" dt="2024-05-30T17:23:31.245" v="165" actId="26606"/>
          <ac:spMkLst>
            <pc:docMk/>
            <pc:sldMk cId="3104141178" sldId="257"/>
            <ac:spMk id="45" creationId="{D9A7F3BF-8763-4074-AD77-92790AF314D1}"/>
          </ac:spMkLst>
        </pc:spChg>
        <pc:spChg chg="add mod">
          <ac:chgData name="mai ngo" userId="9a294306119ad30e" providerId="LiveId" clId="{7076FD60-1687-4C5C-BD49-3902460A83FC}" dt="2024-05-30T17:29:18.090" v="329" actId="21"/>
          <ac:spMkLst>
            <pc:docMk/>
            <pc:sldMk cId="3104141178" sldId="257"/>
            <ac:spMk id="48" creationId="{7C667405-AAB4-4487-BAE3-255BE476C6D0}"/>
          </ac:spMkLst>
        </pc:spChg>
        <pc:grpChg chg="add">
          <ac:chgData name="mai ngo" userId="9a294306119ad30e" providerId="LiveId" clId="{7076FD60-1687-4C5C-BD49-3902460A83FC}" dt="2024-05-30T17:23:31.245" v="165" actId="26606"/>
          <ac:grpSpMkLst>
            <pc:docMk/>
            <pc:sldMk cId="3104141178" sldId="257"/>
            <ac:grpSpMk id="46" creationId="{7A9648D6-B41B-42D0-A817-AE2607B0B5B8}"/>
          </ac:grpSpMkLst>
        </pc:grpChg>
        <pc:cxnChg chg="add del mod">
          <ac:chgData name="mai ngo" userId="9a294306119ad30e" providerId="LiveId" clId="{7076FD60-1687-4C5C-BD49-3902460A83FC}" dt="2024-05-30T17:29:18.090" v="329" actId="21"/>
          <ac:cxnSpMkLst>
            <pc:docMk/>
            <pc:sldMk cId="3104141178" sldId="257"/>
            <ac:cxnSpMk id="5" creationId="{230E0EC2-A51C-9BE7-B253-D1BBAF893A94}"/>
          </ac:cxnSpMkLst>
        </pc:cxnChg>
        <pc:cxnChg chg="add">
          <ac:chgData name="mai ngo" userId="9a294306119ad30e" providerId="LiveId" clId="{7076FD60-1687-4C5C-BD49-3902460A83FC}" dt="2024-05-30T17:23:31.245" v="165" actId="26606"/>
          <ac:cxnSpMkLst>
            <pc:docMk/>
            <pc:sldMk cId="3104141178" sldId="257"/>
            <ac:cxnSpMk id="36" creationId="{C49DA8F6-BCC1-4447-B54C-57856834B94B}"/>
          </ac:cxnSpMkLst>
        </pc:cxnChg>
      </pc:sldChg>
      <pc:sldChg chg="addSp delSp modSp new mod modTransition">
        <pc:chgData name="mai ngo" userId="9a294306119ad30e" providerId="LiveId" clId="{7076FD60-1687-4C5C-BD49-3902460A83FC}" dt="2024-06-03T15:34:20.183" v="5312"/>
        <pc:sldMkLst>
          <pc:docMk/>
          <pc:sldMk cId="1228069955" sldId="258"/>
        </pc:sldMkLst>
        <pc:spChg chg="del">
          <ac:chgData name="mai ngo" userId="9a294306119ad30e" providerId="LiveId" clId="{7076FD60-1687-4C5C-BD49-3902460A83FC}" dt="2024-05-30T17:29:24.801" v="331" actId="478"/>
          <ac:spMkLst>
            <pc:docMk/>
            <pc:sldMk cId="1228069955" sldId="258"/>
            <ac:spMk id="2" creationId="{2AE4BFFE-D6CF-3543-7B48-A537F391269A}"/>
          </ac:spMkLst>
        </pc:spChg>
        <pc:spChg chg="add mod">
          <ac:chgData name="mai ngo" userId="9a294306119ad30e" providerId="LiveId" clId="{7076FD60-1687-4C5C-BD49-3902460A83FC}" dt="2024-05-31T00:28:50.163" v="594" actId="208"/>
          <ac:spMkLst>
            <pc:docMk/>
            <pc:sldMk cId="1228069955" sldId="258"/>
            <ac:spMk id="2" creationId="{B82E0B38-6952-7473-B6F0-862C148DEFB4}"/>
          </ac:spMkLst>
        </pc:spChg>
        <pc:spChg chg="del">
          <ac:chgData name="mai ngo" userId="9a294306119ad30e" providerId="LiveId" clId="{7076FD60-1687-4C5C-BD49-3902460A83FC}" dt="2024-05-30T17:29:28.719" v="332" actId="478"/>
          <ac:spMkLst>
            <pc:docMk/>
            <pc:sldMk cId="1228069955" sldId="258"/>
            <ac:spMk id="3" creationId="{59D952E3-B4C5-2E3B-BE5C-9572245CD809}"/>
          </ac:spMkLst>
        </pc:spChg>
        <pc:spChg chg="add mod">
          <ac:chgData name="mai ngo" userId="9a294306119ad30e" providerId="LiveId" clId="{7076FD60-1687-4C5C-BD49-3902460A83FC}" dt="2024-06-01T00:31:44.894" v="2067"/>
          <ac:spMkLst>
            <pc:docMk/>
            <pc:sldMk cId="1228069955" sldId="258"/>
            <ac:spMk id="4" creationId="{DDFEB3A3-4256-CA37-B977-C4D641605842}"/>
          </ac:spMkLst>
        </pc:spChg>
        <pc:spChg chg="add mod">
          <ac:chgData name="mai ngo" userId="9a294306119ad30e" providerId="LiveId" clId="{7076FD60-1687-4C5C-BD49-3902460A83FC}" dt="2024-05-30T17:41:10.703" v="459" actId="1076"/>
          <ac:spMkLst>
            <pc:docMk/>
            <pc:sldMk cId="1228069955" sldId="258"/>
            <ac:spMk id="6" creationId="{B187B4EF-CCE0-D5DE-207F-36E30A9E4A8C}"/>
          </ac:spMkLst>
        </pc:spChg>
        <pc:spChg chg="add mod ord">
          <ac:chgData name="mai ngo" userId="9a294306119ad30e" providerId="LiveId" clId="{7076FD60-1687-4C5C-BD49-3902460A83FC}" dt="2024-05-30T17:41:10.703" v="459" actId="1076"/>
          <ac:spMkLst>
            <pc:docMk/>
            <pc:sldMk cId="1228069955" sldId="258"/>
            <ac:spMk id="7" creationId="{6E8DA6DC-871D-53B1-B712-465188E19298}"/>
          </ac:spMkLst>
        </pc:spChg>
        <pc:spChg chg="add mod ord">
          <ac:chgData name="mai ngo" userId="9a294306119ad30e" providerId="LiveId" clId="{7076FD60-1687-4C5C-BD49-3902460A83FC}" dt="2024-05-30T17:41:10.703" v="459" actId="1076"/>
          <ac:spMkLst>
            <pc:docMk/>
            <pc:sldMk cId="1228069955" sldId="258"/>
            <ac:spMk id="10" creationId="{D6226795-5FFC-33D9-902B-B43BCC4DCAE4}"/>
          </ac:spMkLst>
        </pc:spChg>
        <pc:spChg chg="add mod">
          <ac:chgData name="mai ngo" userId="9a294306119ad30e" providerId="LiveId" clId="{7076FD60-1687-4C5C-BD49-3902460A83FC}" dt="2024-05-30T17:41:10.703" v="459" actId="1076"/>
          <ac:spMkLst>
            <pc:docMk/>
            <pc:sldMk cId="1228069955" sldId="258"/>
            <ac:spMk id="11" creationId="{16F982EA-E84A-78EF-F20B-52964F053376}"/>
          </ac:spMkLst>
        </pc:spChg>
        <pc:spChg chg="add mod">
          <ac:chgData name="mai ngo" userId="9a294306119ad30e" providerId="LiveId" clId="{7076FD60-1687-4C5C-BD49-3902460A83FC}" dt="2024-05-30T17:42:38.191" v="466" actId="1076"/>
          <ac:spMkLst>
            <pc:docMk/>
            <pc:sldMk cId="1228069955" sldId="258"/>
            <ac:spMk id="12" creationId="{B962108C-5609-FEBF-E2A1-361490C6A6A0}"/>
          </ac:spMkLst>
        </pc:spChg>
        <pc:spChg chg="add mod">
          <ac:chgData name="mai ngo" userId="9a294306119ad30e" providerId="LiveId" clId="{7076FD60-1687-4C5C-BD49-3902460A83FC}" dt="2024-05-30T17:42:38.191" v="466" actId="1076"/>
          <ac:spMkLst>
            <pc:docMk/>
            <pc:sldMk cId="1228069955" sldId="258"/>
            <ac:spMk id="13" creationId="{9CD4F4B7-BB3E-1719-133E-2A4E47220B85}"/>
          </ac:spMkLst>
        </pc:spChg>
        <pc:spChg chg="add mod">
          <ac:chgData name="mai ngo" userId="9a294306119ad30e" providerId="LiveId" clId="{7076FD60-1687-4C5C-BD49-3902460A83FC}" dt="2024-05-30T17:42:38.191" v="466" actId="1076"/>
          <ac:spMkLst>
            <pc:docMk/>
            <pc:sldMk cId="1228069955" sldId="258"/>
            <ac:spMk id="14" creationId="{30A38F1B-E000-49ED-6C7C-988CE446D04F}"/>
          </ac:spMkLst>
        </pc:spChg>
        <pc:spChg chg="add mod">
          <ac:chgData name="mai ngo" userId="9a294306119ad30e" providerId="LiveId" clId="{7076FD60-1687-4C5C-BD49-3902460A83FC}" dt="2024-05-30T17:47:14.959" v="497" actId="1076"/>
          <ac:spMkLst>
            <pc:docMk/>
            <pc:sldMk cId="1228069955" sldId="258"/>
            <ac:spMk id="16" creationId="{2F0BC9C6-1E28-D434-62D6-4E6F8A742CDC}"/>
          </ac:spMkLst>
        </pc:spChg>
        <pc:spChg chg="add mod">
          <ac:chgData name="mai ngo" userId="9a294306119ad30e" providerId="LiveId" clId="{7076FD60-1687-4C5C-BD49-3902460A83FC}" dt="2024-05-30T17:42:52.291" v="467" actId="1076"/>
          <ac:spMkLst>
            <pc:docMk/>
            <pc:sldMk cId="1228069955" sldId="258"/>
            <ac:spMk id="17" creationId="{3C025C37-E3A5-89EF-8D36-9B253DCFBCF0}"/>
          </ac:spMkLst>
        </pc:spChg>
        <pc:spChg chg="add mod">
          <ac:chgData name="mai ngo" userId="9a294306119ad30e" providerId="LiveId" clId="{7076FD60-1687-4C5C-BD49-3902460A83FC}" dt="2024-05-30T17:42:52.291" v="467" actId="1076"/>
          <ac:spMkLst>
            <pc:docMk/>
            <pc:sldMk cId="1228069955" sldId="258"/>
            <ac:spMk id="18" creationId="{413CEFE7-7831-A487-3360-1CB31FEFA5FE}"/>
          </ac:spMkLst>
        </pc:spChg>
        <pc:spChg chg="add mod">
          <ac:chgData name="mai ngo" userId="9a294306119ad30e" providerId="LiveId" clId="{7076FD60-1687-4C5C-BD49-3902460A83FC}" dt="2024-05-30T17:42:52.291" v="467" actId="1076"/>
          <ac:spMkLst>
            <pc:docMk/>
            <pc:sldMk cId="1228069955" sldId="258"/>
            <ac:spMk id="19" creationId="{28012150-05F8-75D8-6769-800533B0C00F}"/>
          </ac:spMkLst>
        </pc:spChg>
        <pc:spChg chg="add mod">
          <ac:chgData name="mai ngo" userId="9a294306119ad30e" providerId="LiveId" clId="{7076FD60-1687-4C5C-BD49-3902460A83FC}" dt="2024-05-30T17:45:06.478" v="482" actId="14100"/>
          <ac:spMkLst>
            <pc:docMk/>
            <pc:sldMk cId="1228069955" sldId="258"/>
            <ac:spMk id="21" creationId="{7435E8ED-6B9F-57A1-19A3-F89843540211}"/>
          </ac:spMkLst>
        </pc:spChg>
        <pc:spChg chg="add mod">
          <ac:chgData name="mai ngo" userId="9a294306119ad30e" providerId="LiveId" clId="{7076FD60-1687-4C5C-BD49-3902460A83FC}" dt="2024-05-30T17:39:31.495" v="404" actId="1076"/>
          <ac:spMkLst>
            <pc:docMk/>
            <pc:sldMk cId="1228069955" sldId="258"/>
            <ac:spMk id="22" creationId="{B9FDFA3C-F0DA-6ABB-4996-5126F3C20891}"/>
          </ac:spMkLst>
        </pc:spChg>
        <pc:spChg chg="add mod">
          <ac:chgData name="mai ngo" userId="9a294306119ad30e" providerId="LiveId" clId="{7076FD60-1687-4C5C-BD49-3902460A83FC}" dt="2024-05-30T17:39:31.495" v="404" actId="1076"/>
          <ac:spMkLst>
            <pc:docMk/>
            <pc:sldMk cId="1228069955" sldId="258"/>
            <ac:spMk id="23" creationId="{619BF47C-2C41-CFD7-6866-690FEB0305C9}"/>
          </ac:spMkLst>
        </pc:spChg>
        <pc:spChg chg="add mod">
          <ac:chgData name="mai ngo" userId="9a294306119ad30e" providerId="LiveId" clId="{7076FD60-1687-4C5C-BD49-3902460A83FC}" dt="2024-05-30T17:39:31.495" v="404" actId="1076"/>
          <ac:spMkLst>
            <pc:docMk/>
            <pc:sldMk cId="1228069955" sldId="258"/>
            <ac:spMk id="24" creationId="{C333E674-9975-5F76-4321-6C3E5AADAB65}"/>
          </ac:spMkLst>
        </pc:spChg>
        <pc:spChg chg="add mod">
          <ac:chgData name="mai ngo" userId="9a294306119ad30e" providerId="LiveId" clId="{7076FD60-1687-4C5C-BD49-3902460A83FC}" dt="2024-05-30T17:39:31.495" v="404" actId="1076"/>
          <ac:spMkLst>
            <pc:docMk/>
            <pc:sldMk cId="1228069955" sldId="258"/>
            <ac:spMk id="26" creationId="{33DB9318-279B-2B85-827C-046EB53B84F0}"/>
          </ac:spMkLst>
        </pc:spChg>
        <pc:spChg chg="add mod">
          <ac:chgData name="mai ngo" userId="9a294306119ad30e" providerId="LiveId" clId="{7076FD60-1687-4C5C-BD49-3902460A83FC}" dt="2024-05-30T17:43:06.120" v="468" actId="1076"/>
          <ac:spMkLst>
            <pc:docMk/>
            <pc:sldMk cId="1228069955" sldId="258"/>
            <ac:spMk id="27" creationId="{324E2557-CBD1-CD43-A57D-68303D756F37}"/>
          </ac:spMkLst>
        </pc:spChg>
        <pc:spChg chg="add mod">
          <ac:chgData name="mai ngo" userId="9a294306119ad30e" providerId="LiveId" clId="{7076FD60-1687-4C5C-BD49-3902460A83FC}" dt="2024-05-30T17:43:06.120" v="468" actId="1076"/>
          <ac:spMkLst>
            <pc:docMk/>
            <pc:sldMk cId="1228069955" sldId="258"/>
            <ac:spMk id="28" creationId="{963F419E-4143-C399-B243-1AD018076A43}"/>
          </ac:spMkLst>
        </pc:spChg>
        <pc:spChg chg="add mod">
          <ac:chgData name="mai ngo" userId="9a294306119ad30e" providerId="LiveId" clId="{7076FD60-1687-4C5C-BD49-3902460A83FC}" dt="2024-05-30T17:43:06.120" v="468" actId="1076"/>
          <ac:spMkLst>
            <pc:docMk/>
            <pc:sldMk cId="1228069955" sldId="258"/>
            <ac:spMk id="29" creationId="{1E999D50-46BE-FF8E-675C-C801D2145BCC}"/>
          </ac:spMkLst>
        </pc:spChg>
        <pc:spChg chg="add mod">
          <ac:chgData name="mai ngo" userId="9a294306119ad30e" providerId="LiveId" clId="{7076FD60-1687-4C5C-BD49-3902460A83FC}" dt="2024-05-30T17:43:06.120" v="468" actId="1076"/>
          <ac:spMkLst>
            <pc:docMk/>
            <pc:sldMk cId="1228069955" sldId="258"/>
            <ac:spMk id="31" creationId="{EF03C8D2-47E7-45BE-A642-4EE1318E2734}"/>
          </ac:spMkLst>
        </pc:spChg>
        <pc:picChg chg="add mod">
          <ac:chgData name="mai ngo" userId="9a294306119ad30e" providerId="LiveId" clId="{7076FD60-1687-4C5C-BD49-3902460A83FC}" dt="2024-05-30T17:43:10.103" v="469" actId="1076"/>
          <ac:picMkLst>
            <pc:docMk/>
            <pc:sldMk cId="1228069955" sldId="258"/>
            <ac:picMk id="9" creationId="{B78B5B38-2F15-2131-7B88-B846D66271A8}"/>
          </ac:picMkLst>
        </pc:picChg>
        <pc:picChg chg="add del mod">
          <ac:chgData name="mai ngo" userId="9a294306119ad30e" providerId="LiveId" clId="{7076FD60-1687-4C5C-BD49-3902460A83FC}" dt="2024-05-30T17:46:14.645" v="485" actId="478"/>
          <ac:picMkLst>
            <pc:docMk/>
            <pc:sldMk cId="1228069955" sldId="258"/>
            <ac:picMk id="15" creationId="{874F38EA-34D1-9A86-1C9C-F91EFA0A88FA}"/>
          </ac:picMkLst>
        </pc:picChg>
        <pc:picChg chg="add del mod">
          <ac:chgData name="mai ngo" userId="9a294306119ad30e" providerId="LiveId" clId="{7076FD60-1687-4C5C-BD49-3902460A83FC}" dt="2024-05-30T17:49:48.766" v="502" actId="478"/>
          <ac:picMkLst>
            <pc:docMk/>
            <pc:sldMk cId="1228069955" sldId="258"/>
            <ac:picMk id="20" creationId="{565B5F52-EFFC-E15F-03B0-5E8C31EF6C44}"/>
          </ac:picMkLst>
        </pc:picChg>
        <pc:picChg chg="add mod">
          <ac:chgData name="mai ngo" userId="9a294306119ad30e" providerId="LiveId" clId="{7076FD60-1687-4C5C-BD49-3902460A83FC}" dt="2024-05-30T17:39:31.495" v="404" actId="1076"/>
          <ac:picMkLst>
            <pc:docMk/>
            <pc:sldMk cId="1228069955" sldId="258"/>
            <ac:picMk id="25" creationId="{B4CC354D-C27F-B320-C99A-C7A435C673F0}"/>
          </ac:picMkLst>
        </pc:picChg>
        <pc:picChg chg="add del mod">
          <ac:chgData name="mai ngo" userId="9a294306119ad30e" providerId="LiveId" clId="{7076FD60-1687-4C5C-BD49-3902460A83FC}" dt="2024-05-30T17:50:41.877" v="508" actId="478"/>
          <ac:picMkLst>
            <pc:docMk/>
            <pc:sldMk cId="1228069955" sldId="258"/>
            <ac:picMk id="30" creationId="{4A1FA141-1545-A8DE-57F2-BA184FC7AEB4}"/>
          </ac:picMkLst>
        </pc:picChg>
        <pc:picChg chg="add mod">
          <ac:chgData name="mai ngo" userId="9a294306119ad30e" providerId="LiveId" clId="{7076FD60-1687-4C5C-BD49-3902460A83FC}" dt="2024-05-30T17:47:25.757" v="501" actId="1076"/>
          <ac:picMkLst>
            <pc:docMk/>
            <pc:sldMk cId="1228069955" sldId="258"/>
            <ac:picMk id="1026" creationId="{C573BE6F-508C-5189-301C-8AF1EA3F5E5B}"/>
          </ac:picMkLst>
        </pc:picChg>
        <pc:picChg chg="add del mod">
          <ac:chgData name="mai ngo" userId="9a294306119ad30e" providerId="LiveId" clId="{7076FD60-1687-4C5C-BD49-3902460A83FC}" dt="2024-05-30T17:46:47.344" v="491" actId="478"/>
          <ac:picMkLst>
            <pc:docMk/>
            <pc:sldMk cId="1228069955" sldId="258"/>
            <ac:picMk id="1028" creationId="{4E66A0F6-0310-8F6C-C8F5-9E36543717D6}"/>
          </ac:picMkLst>
        </pc:picChg>
        <pc:picChg chg="add mod">
          <ac:chgData name="mai ngo" userId="9a294306119ad30e" providerId="LiveId" clId="{7076FD60-1687-4C5C-BD49-3902460A83FC}" dt="2024-05-30T17:47:20.365" v="499" actId="1076"/>
          <ac:picMkLst>
            <pc:docMk/>
            <pc:sldMk cId="1228069955" sldId="258"/>
            <ac:picMk id="1030" creationId="{4EB950C4-DC0F-9B58-F56F-BCFFF8F09581}"/>
          </ac:picMkLst>
        </pc:picChg>
        <pc:picChg chg="add mod">
          <ac:chgData name="mai ngo" userId="9a294306119ad30e" providerId="LiveId" clId="{7076FD60-1687-4C5C-BD49-3902460A83FC}" dt="2024-05-30T17:50:00.283" v="507" actId="1076"/>
          <ac:picMkLst>
            <pc:docMk/>
            <pc:sldMk cId="1228069955" sldId="258"/>
            <ac:picMk id="1032" creationId="{3BF56CEB-11F6-3549-8B90-87B836B9A0B0}"/>
          </ac:picMkLst>
        </pc:picChg>
        <pc:picChg chg="add mod">
          <ac:chgData name="mai ngo" userId="9a294306119ad30e" providerId="LiveId" clId="{7076FD60-1687-4C5C-BD49-3902460A83FC}" dt="2024-05-30T17:50:56.824" v="514" actId="1076"/>
          <ac:picMkLst>
            <pc:docMk/>
            <pc:sldMk cId="1228069955" sldId="258"/>
            <ac:picMk id="1034" creationId="{55C58511-562D-9B16-1078-42FECEEBF445}"/>
          </ac:picMkLst>
        </pc:picChg>
        <pc:cxnChg chg="add mod">
          <ac:chgData name="mai ngo" userId="9a294306119ad30e" providerId="LiveId" clId="{7076FD60-1687-4C5C-BD49-3902460A83FC}" dt="2024-05-30T17:43:20.805" v="470" actId="1076"/>
          <ac:cxnSpMkLst>
            <pc:docMk/>
            <pc:sldMk cId="1228069955" sldId="258"/>
            <ac:cxnSpMk id="5" creationId="{230E0EC2-A51C-9BE7-B253-D1BBAF893A94}"/>
          </ac:cxnSpMkLst>
        </pc:cxnChg>
        <pc:cxnChg chg="add mod">
          <ac:chgData name="mai ngo" userId="9a294306119ad30e" providerId="LiveId" clId="{7076FD60-1687-4C5C-BD49-3902460A83FC}" dt="2024-05-30T17:44:25.268" v="477" actId="1582"/>
          <ac:cxnSpMkLst>
            <pc:docMk/>
            <pc:sldMk cId="1228069955" sldId="258"/>
            <ac:cxnSpMk id="33" creationId="{14748FF6-558E-BB35-9DAC-B69122E0C065}"/>
          </ac:cxnSpMkLst>
        </pc:cxnChg>
        <pc:cxnChg chg="add mod">
          <ac:chgData name="mai ngo" userId="9a294306119ad30e" providerId="LiveId" clId="{7076FD60-1687-4C5C-BD49-3902460A83FC}" dt="2024-05-30T17:44:36.574" v="479" actId="1076"/>
          <ac:cxnSpMkLst>
            <pc:docMk/>
            <pc:sldMk cId="1228069955" sldId="258"/>
            <ac:cxnSpMk id="36" creationId="{AB35706F-8702-6E11-F675-FE98A1E6797E}"/>
          </ac:cxnSpMkLst>
        </pc:cxnChg>
        <pc:cxnChg chg="add mod">
          <ac:chgData name="mai ngo" userId="9a294306119ad30e" providerId="LiveId" clId="{7076FD60-1687-4C5C-BD49-3902460A83FC}" dt="2024-05-30T17:44:41.350" v="481" actId="1076"/>
          <ac:cxnSpMkLst>
            <pc:docMk/>
            <pc:sldMk cId="1228069955" sldId="258"/>
            <ac:cxnSpMk id="37" creationId="{B07D7DF5-F1EF-B4C9-D60D-3142956187F0}"/>
          </ac:cxnSpMkLst>
        </pc:cxnChg>
      </pc:sldChg>
      <pc:sldChg chg="new del">
        <pc:chgData name="mai ngo" userId="9a294306119ad30e" providerId="LiveId" clId="{7076FD60-1687-4C5C-BD49-3902460A83FC}" dt="2024-05-30T17:28:24.302" v="301" actId="680"/>
        <pc:sldMkLst>
          <pc:docMk/>
          <pc:sldMk cId="1320135653" sldId="258"/>
        </pc:sldMkLst>
      </pc:sldChg>
      <pc:sldChg chg="addSp delSp modSp new del mod">
        <pc:chgData name="mai ngo" userId="9a294306119ad30e" providerId="LiveId" clId="{7076FD60-1687-4C5C-BD49-3902460A83FC}" dt="2024-05-31T00:42:55.634" v="1079" actId="47"/>
        <pc:sldMkLst>
          <pc:docMk/>
          <pc:sldMk cId="3640009075" sldId="259"/>
        </pc:sldMkLst>
        <pc:spChg chg="del">
          <ac:chgData name="mai ngo" userId="9a294306119ad30e" providerId="LiveId" clId="{7076FD60-1687-4C5C-BD49-3902460A83FC}" dt="2024-05-30T17:55:29.018" v="517" actId="478"/>
          <ac:spMkLst>
            <pc:docMk/>
            <pc:sldMk cId="3640009075" sldId="259"/>
            <ac:spMk id="2" creationId="{FC46A5CB-27CD-E669-720E-32F2F58BEED1}"/>
          </ac:spMkLst>
        </pc:spChg>
        <pc:spChg chg="del">
          <ac:chgData name="mai ngo" userId="9a294306119ad30e" providerId="LiveId" clId="{7076FD60-1687-4C5C-BD49-3902460A83FC}" dt="2024-05-30T17:55:29.018" v="517" actId="478"/>
          <ac:spMkLst>
            <pc:docMk/>
            <pc:sldMk cId="3640009075" sldId="259"/>
            <ac:spMk id="3" creationId="{F6DEE37D-C351-4E1F-FF86-2E9609582A1D}"/>
          </ac:spMkLst>
        </pc:spChg>
        <pc:spChg chg="add del mod">
          <ac:chgData name="mai ngo" userId="9a294306119ad30e" providerId="LiveId" clId="{7076FD60-1687-4C5C-BD49-3902460A83FC}" dt="2024-05-30T18:11:58.683" v="526" actId="478"/>
          <ac:spMkLst>
            <pc:docMk/>
            <pc:sldMk cId="3640009075" sldId="259"/>
            <ac:spMk id="4" creationId="{88C3F356-7EA1-4C99-A0E5-BA8C8C43C1D1}"/>
          </ac:spMkLst>
        </pc:spChg>
        <pc:spChg chg="add mod">
          <ac:chgData name="mai ngo" userId="9a294306119ad30e" providerId="LiveId" clId="{7076FD60-1687-4C5C-BD49-3902460A83FC}" dt="2024-05-30T18:12:27.767" v="530" actId="207"/>
          <ac:spMkLst>
            <pc:docMk/>
            <pc:sldMk cId="3640009075" sldId="259"/>
            <ac:spMk id="5" creationId="{7756C775-E7D9-151B-0FAC-BE9DBE9D7A27}"/>
          </ac:spMkLst>
        </pc:spChg>
      </pc:sldChg>
      <pc:sldChg chg="addSp delSp modSp new mod modTransition setBg modNotesTx">
        <pc:chgData name="mai ngo" userId="9a294306119ad30e" providerId="LiveId" clId="{7076FD60-1687-4C5C-BD49-3902460A83FC}" dt="2024-06-03T15:33:03.210" v="5310" actId="313"/>
        <pc:sldMkLst>
          <pc:docMk/>
          <pc:sldMk cId="1761095926" sldId="260"/>
        </pc:sldMkLst>
        <pc:spChg chg="add del mod">
          <ac:chgData name="mai ngo" userId="9a294306119ad30e" providerId="LiveId" clId="{7076FD60-1687-4C5C-BD49-3902460A83FC}" dt="2024-06-01T00:57:15.258" v="2386" actId="21"/>
          <ac:spMkLst>
            <pc:docMk/>
            <pc:sldMk cId="1761095926" sldId="260"/>
            <ac:spMk id="2" creationId="{36DD3BE3-D873-2730-2516-E1168845EDA6}"/>
          </ac:spMkLst>
        </pc:spChg>
        <pc:spChg chg="del">
          <ac:chgData name="mai ngo" userId="9a294306119ad30e" providerId="LiveId" clId="{7076FD60-1687-4C5C-BD49-3902460A83FC}" dt="2024-05-31T00:27:03.265" v="533" actId="478"/>
          <ac:spMkLst>
            <pc:docMk/>
            <pc:sldMk cId="1761095926" sldId="260"/>
            <ac:spMk id="2" creationId="{8A112558-3D2A-AD2F-715F-D564750FC28A}"/>
          </ac:spMkLst>
        </pc:spChg>
        <pc:spChg chg="del">
          <ac:chgData name="mai ngo" userId="9a294306119ad30e" providerId="LiveId" clId="{7076FD60-1687-4C5C-BD49-3902460A83FC}" dt="2024-05-31T00:27:02.225" v="532" actId="478"/>
          <ac:spMkLst>
            <pc:docMk/>
            <pc:sldMk cId="1761095926" sldId="260"/>
            <ac:spMk id="3" creationId="{E2BB6B86-33D4-9C4F-FB76-FA5B7B98AE35}"/>
          </ac:spMkLst>
        </pc:spChg>
        <pc:spChg chg="add mod">
          <ac:chgData name="mai ngo" userId="9a294306119ad30e" providerId="LiveId" clId="{7076FD60-1687-4C5C-BD49-3902460A83FC}" dt="2024-05-31T00:27:04.470" v="534"/>
          <ac:spMkLst>
            <pc:docMk/>
            <pc:sldMk cId="1761095926" sldId="260"/>
            <ac:spMk id="4" creationId="{CDCBC9A0-5F75-6143-0DF8-296537EE1EC9}"/>
          </ac:spMkLst>
        </pc:spChg>
        <pc:spChg chg="add mod">
          <ac:chgData name="mai ngo" userId="9a294306119ad30e" providerId="LiveId" clId="{7076FD60-1687-4C5C-BD49-3902460A83FC}" dt="2024-05-31T00:27:07.437" v="535"/>
          <ac:spMkLst>
            <pc:docMk/>
            <pc:sldMk cId="1761095926" sldId="260"/>
            <ac:spMk id="5" creationId="{1C4C478C-8300-748E-8EF2-EC7637343A1E}"/>
          </ac:spMkLst>
        </pc:spChg>
        <pc:spChg chg="add mod">
          <ac:chgData name="mai ngo" userId="9a294306119ad30e" providerId="LiveId" clId="{7076FD60-1687-4C5C-BD49-3902460A83FC}" dt="2024-05-31T00:27:07.437" v="535"/>
          <ac:spMkLst>
            <pc:docMk/>
            <pc:sldMk cId="1761095926" sldId="260"/>
            <ac:spMk id="7" creationId="{BC1CED7F-A40F-63D1-825B-ED57C51A9A97}"/>
          </ac:spMkLst>
        </pc:spChg>
        <pc:spChg chg="add mod">
          <ac:chgData name="mai ngo" userId="9a294306119ad30e" providerId="LiveId" clId="{7076FD60-1687-4C5C-BD49-3902460A83FC}" dt="2024-05-31T00:27:07.437" v="535"/>
          <ac:spMkLst>
            <pc:docMk/>
            <pc:sldMk cId="1761095926" sldId="260"/>
            <ac:spMk id="8" creationId="{4CE7C8EC-C321-D981-38D3-5F672B858A11}"/>
          </ac:spMkLst>
        </pc:spChg>
        <pc:spChg chg="add mod">
          <ac:chgData name="mai ngo" userId="9a294306119ad30e" providerId="LiveId" clId="{7076FD60-1687-4C5C-BD49-3902460A83FC}" dt="2024-05-31T00:27:07.437" v="535"/>
          <ac:spMkLst>
            <pc:docMk/>
            <pc:sldMk cId="1761095926" sldId="260"/>
            <ac:spMk id="10" creationId="{C7A2FC1C-DFCF-B26C-2B9C-3310D265D8CE}"/>
          </ac:spMkLst>
        </pc:spChg>
        <pc:spChg chg="add mod">
          <ac:chgData name="mai ngo" userId="9a294306119ad30e" providerId="LiveId" clId="{7076FD60-1687-4C5C-BD49-3902460A83FC}" dt="2024-05-31T00:27:07.437" v="535"/>
          <ac:spMkLst>
            <pc:docMk/>
            <pc:sldMk cId="1761095926" sldId="260"/>
            <ac:spMk id="11" creationId="{FD2966C9-E107-EB9A-3242-92AB4B5934ED}"/>
          </ac:spMkLst>
        </pc:spChg>
        <pc:spChg chg="add mod">
          <ac:chgData name="mai ngo" userId="9a294306119ad30e" providerId="LiveId" clId="{7076FD60-1687-4C5C-BD49-3902460A83FC}" dt="2024-05-31T00:27:07.437" v="535"/>
          <ac:spMkLst>
            <pc:docMk/>
            <pc:sldMk cId="1761095926" sldId="260"/>
            <ac:spMk id="13" creationId="{FE098B22-B66E-27AB-77BF-01EC41CA5987}"/>
          </ac:spMkLst>
        </pc:spChg>
        <pc:spChg chg="add mod">
          <ac:chgData name="mai ngo" userId="9a294306119ad30e" providerId="LiveId" clId="{7076FD60-1687-4C5C-BD49-3902460A83FC}" dt="2024-05-31T00:27:07.437" v="535"/>
          <ac:spMkLst>
            <pc:docMk/>
            <pc:sldMk cId="1761095926" sldId="260"/>
            <ac:spMk id="14" creationId="{06ABED01-9E83-3469-7E61-B6E1A8CE32F5}"/>
          </ac:spMkLst>
        </pc:spChg>
        <pc:spChg chg="add mod">
          <ac:chgData name="mai ngo" userId="9a294306119ad30e" providerId="LiveId" clId="{7076FD60-1687-4C5C-BD49-3902460A83FC}" dt="2024-05-31T00:27:07.437" v="535"/>
          <ac:spMkLst>
            <pc:docMk/>
            <pc:sldMk cId="1761095926" sldId="260"/>
            <ac:spMk id="16" creationId="{701065C8-18D3-077A-BFEE-33726434352A}"/>
          </ac:spMkLst>
        </pc:spChg>
        <pc:spChg chg="add mod">
          <ac:chgData name="mai ngo" userId="9a294306119ad30e" providerId="LiveId" clId="{7076FD60-1687-4C5C-BD49-3902460A83FC}" dt="2024-05-31T00:27:07.437" v="535"/>
          <ac:spMkLst>
            <pc:docMk/>
            <pc:sldMk cId="1761095926" sldId="260"/>
            <ac:spMk id="17" creationId="{BE6B0D6E-0888-FC30-BF00-D7A57AC4FE70}"/>
          </ac:spMkLst>
        </pc:spChg>
        <pc:spChg chg="add mod">
          <ac:chgData name="mai ngo" userId="9a294306119ad30e" providerId="LiveId" clId="{7076FD60-1687-4C5C-BD49-3902460A83FC}" dt="2024-05-31T00:27:07.437" v="535"/>
          <ac:spMkLst>
            <pc:docMk/>
            <pc:sldMk cId="1761095926" sldId="260"/>
            <ac:spMk id="19" creationId="{AB6630B7-56AA-FC55-D3A0-BA1FAC52F3BA}"/>
          </ac:spMkLst>
        </pc:spChg>
        <pc:spChg chg="add mod">
          <ac:chgData name="mai ngo" userId="9a294306119ad30e" providerId="LiveId" clId="{7076FD60-1687-4C5C-BD49-3902460A83FC}" dt="2024-05-31T00:27:04.470" v="534"/>
          <ac:spMkLst>
            <pc:docMk/>
            <pc:sldMk cId="1761095926" sldId="260"/>
            <ac:spMk id="20" creationId="{E4916AD8-151A-6C10-485D-6469F51F199E}"/>
          </ac:spMkLst>
        </pc:spChg>
        <pc:spChg chg="add mod">
          <ac:chgData name="mai ngo" userId="9a294306119ad30e" providerId="LiveId" clId="{7076FD60-1687-4C5C-BD49-3902460A83FC}" dt="2024-05-31T00:27:04.470" v="534"/>
          <ac:spMkLst>
            <pc:docMk/>
            <pc:sldMk cId="1761095926" sldId="260"/>
            <ac:spMk id="21" creationId="{425FE6FD-FD87-8845-2A05-6709395DAE32}"/>
          </ac:spMkLst>
        </pc:spChg>
        <pc:spChg chg="add mod">
          <ac:chgData name="mai ngo" userId="9a294306119ad30e" providerId="LiveId" clId="{7076FD60-1687-4C5C-BD49-3902460A83FC}" dt="2024-06-03T00:52:47.375" v="4314" actId="20577"/>
          <ac:spMkLst>
            <pc:docMk/>
            <pc:sldMk cId="1761095926" sldId="260"/>
            <ac:spMk id="22" creationId="{B00C5F07-CCDA-B159-E357-39956648147A}"/>
          </ac:spMkLst>
        </pc:spChg>
        <pc:spChg chg="add mod">
          <ac:chgData name="mai ngo" userId="9a294306119ad30e" providerId="LiveId" clId="{7076FD60-1687-4C5C-BD49-3902460A83FC}" dt="2024-06-03T00:59:19.212" v="4501" actId="1076"/>
          <ac:spMkLst>
            <pc:docMk/>
            <pc:sldMk cId="1761095926" sldId="260"/>
            <ac:spMk id="23" creationId="{86205696-437D-7882-3FBF-7E1017523078}"/>
          </ac:spMkLst>
        </pc:spChg>
        <pc:spChg chg="add del mod">
          <ac:chgData name="mai ngo" userId="9a294306119ad30e" providerId="LiveId" clId="{7076FD60-1687-4C5C-BD49-3902460A83FC}" dt="2024-06-03T00:59:19.212" v="4501" actId="1076"/>
          <ac:spMkLst>
            <pc:docMk/>
            <pc:sldMk cId="1761095926" sldId="260"/>
            <ac:spMk id="25" creationId="{C867E378-D4BD-3246-7D8F-939CF1949B78}"/>
          </ac:spMkLst>
        </pc:spChg>
        <pc:spChg chg="add mod">
          <ac:chgData name="mai ngo" userId="9a294306119ad30e" providerId="LiveId" clId="{7076FD60-1687-4C5C-BD49-3902460A83FC}" dt="2024-06-03T00:59:19.212" v="4501" actId="1076"/>
          <ac:spMkLst>
            <pc:docMk/>
            <pc:sldMk cId="1761095926" sldId="260"/>
            <ac:spMk id="26" creationId="{C2DFE350-EF8F-764C-E9FB-0902187BF68B}"/>
          </ac:spMkLst>
        </pc:spChg>
        <pc:spChg chg="add mod">
          <ac:chgData name="mai ngo" userId="9a294306119ad30e" providerId="LiveId" clId="{7076FD60-1687-4C5C-BD49-3902460A83FC}" dt="2024-06-03T00:59:19.212" v="4501" actId="1076"/>
          <ac:spMkLst>
            <pc:docMk/>
            <pc:sldMk cId="1761095926" sldId="260"/>
            <ac:spMk id="28" creationId="{F6822686-CC55-C2A8-9F5C-4B7BF42FA694}"/>
          </ac:spMkLst>
        </pc:spChg>
        <pc:spChg chg="add mod">
          <ac:chgData name="mai ngo" userId="9a294306119ad30e" providerId="LiveId" clId="{7076FD60-1687-4C5C-BD49-3902460A83FC}" dt="2024-06-03T00:59:19.212" v="4501" actId="1076"/>
          <ac:spMkLst>
            <pc:docMk/>
            <pc:sldMk cId="1761095926" sldId="260"/>
            <ac:spMk id="29" creationId="{B956F139-2BDB-D77D-9914-03270A259B37}"/>
          </ac:spMkLst>
        </pc:spChg>
        <pc:spChg chg="add mod">
          <ac:chgData name="mai ngo" userId="9a294306119ad30e" providerId="LiveId" clId="{7076FD60-1687-4C5C-BD49-3902460A83FC}" dt="2024-06-03T00:59:19.212" v="4501" actId="1076"/>
          <ac:spMkLst>
            <pc:docMk/>
            <pc:sldMk cId="1761095926" sldId="260"/>
            <ac:spMk id="31" creationId="{87EF69B6-A056-BC37-33DA-52DE276A5FAE}"/>
          </ac:spMkLst>
        </pc:spChg>
        <pc:spChg chg="add mod">
          <ac:chgData name="mai ngo" userId="9a294306119ad30e" providerId="LiveId" clId="{7076FD60-1687-4C5C-BD49-3902460A83FC}" dt="2024-06-03T00:59:19.212" v="4501" actId="1076"/>
          <ac:spMkLst>
            <pc:docMk/>
            <pc:sldMk cId="1761095926" sldId="260"/>
            <ac:spMk id="32" creationId="{65E02FD2-906E-5B48-12B8-84DC972341CF}"/>
          </ac:spMkLst>
        </pc:spChg>
        <pc:spChg chg="add mod">
          <ac:chgData name="mai ngo" userId="9a294306119ad30e" providerId="LiveId" clId="{7076FD60-1687-4C5C-BD49-3902460A83FC}" dt="2024-06-03T00:59:19.212" v="4501" actId="1076"/>
          <ac:spMkLst>
            <pc:docMk/>
            <pc:sldMk cId="1761095926" sldId="260"/>
            <ac:spMk id="34" creationId="{5FC8E21F-DA2B-D36B-6272-A2A0EED7C3FB}"/>
          </ac:spMkLst>
        </pc:spChg>
        <pc:spChg chg="add mod">
          <ac:chgData name="mai ngo" userId="9a294306119ad30e" providerId="LiveId" clId="{7076FD60-1687-4C5C-BD49-3902460A83FC}" dt="2024-06-03T00:59:19.212" v="4501" actId="1076"/>
          <ac:spMkLst>
            <pc:docMk/>
            <pc:sldMk cId="1761095926" sldId="260"/>
            <ac:spMk id="35" creationId="{CECF1058-5050-8EF0-5778-25304127D8BE}"/>
          </ac:spMkLst>
        </pc:spChg>
        <pc:spChg chg="add mod">
          <ac:chgData name="mai ngo" userId="9a294306119ad30e" providerId="LiveId" clId="{7076FD60-1687-4C5C-BD49-3902460A83FC}" dt="2024-06-03T00:59:23.349" v="4502" actId="20577"/>
          <ac:spMkLst>
            <pc:docMk/>
            <pc:sldMk cId="1761095926" sldId="260"/>
            <ac:spMk id="37" creationId="{84B4974E-7E76-2A3E-78AD-A1FDE8E11D4A}"/>
          </ac:spMkLst>
        </pc:spChg>
        <pc:spChg chg="add del mod">
          <ac:chgData name="mai ngo" userId="9a294306119ad30e" providerId="LiveId" clId="{7076FD60-1687-4C5C-BD49-3902460A83FC}" dt="2024-05-31T00:28:19.034" v="588" actId="478"/>
          <ac:spMkLst>
            <pc:docMk/>
            <pc:sldMk cId="1761095926" sldId="260"/>
            <ac:spMk id="38" creationId="{D244D1ED-E4DA-7C09-F7B5-BFAF874CE9A8}"/>
          </ac:spMkLst>
        </pc:spChg>
        <pc:spChg chg="add del mod">
          <ac:chgData name="mai ngo" userId="9a294306119ad30e" providerId="LiveId" clId="{7076FD60-1687-4C5C-BD49-3902460A83FC}" dt="2024-05-31T00:29:04.312" v="597" actId="478"/>
          <ac:spMkLst>
            <pc:docMk/>
            <pc:sldMk cId="1761095926" sldId="260"/>
            <ac:spMk id="39" creationId="{87CE8484-FF7B-9719-16A7-41E978200828}"/>
          </ac:spMkLst>
        </pc:spChg>
        <pc:spChg chg="add mod">
          <ac:chgData name="mai ngo" userId="9a294306119ad30e" providerId="LiveId" clId="{7076FD60-1687-4C5C-BD49-3902460A83FC}" dt="2024-05-31T00:52:42.906" v="1167" actId="26606"/>
          <ac:spMkLst>
            <pc:docMk/>
            <pc:sldMk cId="1761095926" sldId="260"/>
            <ac:spMk id="40" creationId="{AFDC18AD-88B0-8A11-A702-7D99C76336DC}"/>
          </ac:spMkLst>
        </pc:spChg>
        <pc:spChg chg="add mod ord">
          <ac:chgData name="mai ngo" userId="9a294306119ad30e" providerId="LiveId" clId="{7076FD60-1687-4C5C-BD49-3902460A83FC}" dt="2024-06-01T00:31:44.894" v="2067"/>
          <ac:spMkLst>
            <pc:docMk/>
            <pc:sldMk cId="1761095926" sldId="260"/>
            <ac:spMk id="44" creationId="{B6BDB410-B918-DECD-A09F-A6E077D8E67D}"/>
          </ac:spMkLst>
        </pc:spChg>
        <pc:spChg chg="add del">
          <ac:chgData name="mai ngo" userId="9a294306119ad30e" providerId="LiveId" clId="{7076FD60-1687-4C5C-BD49-3902460A83FC}" dt="2024-05-31T00:52:42.906" v="1167" actId="26606"/>
          <ac:spMkLst>
            <pc:docMk/>
            <pc:sldMk cId="1761095926" sldId="260"/>
            <ac:spMk id="49" creationId="{5C8908E2-EE49-44D2-9428-A28D2312A8D5}"/>
          </ac:spMkLst>
        </pc:spChg>
        <pc:spChg chg="add del">
          <ac:chgData name="mai ngo" userId="9a294306119ad30e" providerId="LiveId" clId="{7076FD60-1687-4C5C-BD49-3902460A83FC}" dt="2024-05-31T00:52:42.906" v="1167" actId="26606"/>
          <ac:spMkLst>
            <pc:docMk/>
            <pc:sldMk cId="1761095926" sldId="260"/>
            <ac:spMk id="55" creationId="{7449A6C7-D15F-4AA5-BFA5-71A404B47016}"/>
          </ac:spMkLst>
        </pc:spChg>
        <pc:spChg chg="add del">
          <ac:chgData name="mai ngo" userId="9a294306119ad30e" providerId="LiveId" clId="{7076FD60-1687-4C5C-BD49-3902460A83FC}" dt="2024-05-31T00:52:42.906" v="1167" actId="26606"/>
          <ac:spMkLst>
            <pc:docMk/>
            <pc:sldMk cId="1761095926" sldId="260"/>
            <ac:spMk id="57" creationId="{ED888B23-07FA-482A-96DF-47E31AF1A603}"/>
          </ac:spMkLst>
        </pc:spChg>
        <pc:grpChg chg="add del">
          <ac:chgData name="mai ngo" userId="9a294306119ad30e" providerId="LiveId" clId="{7076FD60-1687-4C5C-BD49-3902460A83FC}" dt="2024-05-31T00:52:42.906" v="1167" actId="26606"/>
          <ac:grpSpMkLst>
            <pc:docMk/>
            <pc:sldMk cId="1761095926" sldId="260"/>
            <ac:grpSpMk id="51" creationId="{05314994-6337-4875-8CF5-652CAFE8342C}"/>
          </ac:grpSpMkLst>
        </pc:grpChg>
        <pc:picChg chg="add mod">
          <ac:chgData name="mai ngo" userId="9a294306119ad30e" providerId="LiveId" clId="{7076FD60-1687-4C5C-BD49-3902460A83FC}" dt="2024-05-31T00:27:07.437" v="535"/>
          <ac:picMkLst>
            <pc:docMk/>
            <pc:sldMk cId="1761095926" sldId="260"/>
            <ac:picMk id="6" creationId="{11C91325-C421-4CFA-327A-6F793C573B1D}"/>
          </ac:picMkLst>
        </pc:picChg>
        <pc:picChg chg="add mod">
          <ac:chgData name="mai ngo" userId="9a294306119ad30e" providerId="LiveId" clId="{7076FD60-1687-4C5C-BD49-3902460A83FC}" dt="2024-05-31T00:27:07.437" v="535"/>
          <ac:picMkLst>
            <pc:docMk/>
            <pc:sldMk cId="1761095926" sldId="260"/>
            <ac:picMk id="9" creationId="{9F6460F8-626C-59F8-A17D-9FC54AC0CB90}"/>
          </ac:picMkLst>
        </pc:picChg>
        <pc:picChg chg="add mod">
          <ac:chgData name="mai ngo" userId="9a294306119ad30e" providerId="LiveId" clId="{7076FD60-1687-4C5C-BD49-3902460A83FC}" dt="2024-05-31T00:27:07.437" v="535"/>
          <ac:picMkLst>
            <pc:docMk/>
            <pc:sldMk cId="1761095926" sldId="260"/>
            <ac:picMk id="12" creationId="{BBA4B7CE-8303-E1B6-C246-D8C9634B7F2C}"/>
          </ac:picMkLst>
        </pc:picChg>
        <pc:picChg chg="add mod">
          <ac:chgData name="mai ngo" userId="9a294306119ad30e" providerId="LiveId" clId="{7076FD60-1687-4C5C-BD49-3902460A83FC}" dt="2024-05-31T00:27:07.437" v="535"/>
          <ac:picMkLst>
            <pc:docMk/>
            <pc:sldMk cId="1761095926" sldId="260"/>
            <ac:picMk id="15" creationId="{E517EDE8-F07D-ABE7-F6CB-7D6E7C7ED3AC}"/>
          </ac:picMkLst>
        </pc:picChg>
        <pc:picChg chg="add mod">
          <ac:chgData name="mai ngo" userId="9a294306119ad30e" providerId="LiveId" clId="{7076FD60-1687-4C5C-BD49-3902460A83FC}" dt="2024-05-31T00:27:07.437" v="535"/>
          <ac:picMkLst>
            <pc:docMk/>
            <pc:sldMk cId="1761095926" sldId="260"/>
            <ac:picMk id="18" creationId="{D6285D99-0E0B-EFCD-4A0B-7D0E97CF6DB9}"/>
          </ac:picMkLst>
        </pc:picChg>
        <pc:picChg chg="add del mod">
          <ac:chgData name="mai ngo" userId="9a294306119ad30e" providerId="LiveId" clId="{7076FD60-1687-4C5C-BD49-3902460A83FC}" dt="2024-05-31T00:38:47.278" v="969" actId="478"/>
          <ac:picMkLst>
            <pc:docMk/>
            <pc:sldMk cId="1761095926" sldId="260"/>
            <ac:picMk id="24" creationId="{27B3279A-DDC7-70C1-E9C9-839A22100EDA}"/>
          </ac:picMkLst>
        </pc:picChg>
        <pc:picChg chg="add del mod">
          <ac:chgData name="mai ngo" userId="9a294306119ad30e" providerId="LiveId" clId="{7076FD60-1687-4C5C-BD49-3902460A83FC}" dt="2024-05-31T00:38:43.771" v="965" actId="478"/>
          <ac:picMkLst>
            <pc:docMk/>
            <pc:sldMk cId="1761095926" sldId="260"/>
            <ac:picMk id="27" creationId="{BAC2EBC7-8E40-B7DC-DDEC-0A8E32948AC6}"/>
          </ac:picMkLst>
        </pc:picChg>
        <pc:picChg chg="add del mod">
          <ac:chgData name="mai ngo" userId="9a294306119ad30e" providerId="LiveId" clId="{7076FD60-1687-4C5C-BD49-3902460A83FC}" dt="2024-05-31T00:38:44.849" v="966" actId="478"/>
          <ac:picMkLst>
            <pc:docMk/>
            <pc:sldMk cId="1761095926" sldId="260"/>
            <ac:picMk id="30" creationId="{A36A07C8-CA57-2C23-6BC0-6E346B118686}"/>
          </ac:picMkLst>
        </pc:picChg>
        <pc:picChg chg="add del mod">
          <ac:chgData name="mai ngo" userId="9a294306119ad30e" providerId="LiveId" clId="{7076FD60-1687-4C5C-BD49-3902460A83FC}" dt="2024-05-31T00:38:45.795" v="967" actId="478"/>
          <ac:picMkLst>
            <pc:docMk/>
            <pc:sldMk cId="1761095926" sldId="260"/>
            <ac:picMk id="33" creationId="{C1A89739-67D0-6FCB-6DD6-8730134C823E}"/>
          </ac:picMkLst>
        </pc:picChg>
        <pc:picChg chg="add del mod">
          <ac:chgData name="mai ngo" userId="9a294306119ad30e" providerId="LiveId" clId="{7076FD60-1687-4C5C-BD49-3902460A83FC}" dt="2024-05-31T00:38:46.426" v="968" actId="478"/>
          <ac:picMkLst>
            <pc:docMk/>
            <pc:sldMk cId="1761095926" sldId="260"/>
            <ac:picMk id="36" creationId="{14DDA58C-63A3-B30B-9966-FCD25B63B964}"/>
          </ac:picMkLst>
        </pc:picChg>
        <pc:picChg chg="add del mod">
          <ac:chgData name="mai ngo" userId="9a294306119ad30e" providerId="LiveId" clId="{7076FD60-1687-4C5C-BD49-3902460A83FC}" dt="2024-05-31T01:01:52.158" v="1213" actId="478"/>
          <ac:picMkLst>
            <pc:docMk/>
            <pc:sldMk cId="1761095926" sldId="260"/>
            <ac:picMk id="46" creationId="{7387072F-8B60-C877-4AD3-FFEC17388D21}"/>
          </ac:picMkLst>
        </pc:picChg>
        <pc:picChg chg="add del mod">
          <ac:chgData name="mai ngo" userId="9a294306119ad30e" providerId="LiveId" clId="{7076FD60-1687-4C5C-BD49-3902460A83FC}" dt="2024-05-31T00:54:02.916" v="1176" actId="478"/>
          <ac:picMkLst>
            <pc:docMk/>
            <pc:sldMk cId="1761095926" sldId="260"/>
            <ac:picMk id="1026" creationId="{CA74A9E3-5DF9-04F8-EEA3-353D3B7E028D}"/>
          </ac:picMkLst>
        </pc:picChg>
        <pc:picChg chg="add del mod">
          <ac:chgData name="mai ngo" userId="9a294306119ad30e" providerId="LiveId" clId="{7076FD60-1687-4C5C-BD49-3902460A83FC}" dt="2024-05-31T00:55:32.051" v="1179" actId="478"/>
          <ac:picMkLst>
            <pc:docMk/>
            <pc:sldMk cId="1761095926" sldId="260"/>
            <ac:picMk id="1028" creationId="{DC49BCA1-5C42-1246-9474-0ADB6F6E680C}"/>
          </ac:picMkLst>
        </pc:picChg>
        <pc:picChg chg="add del mod modCrop">
          <ac:chgData name="mai ngo" userId="9a294306119ad30e" providerId="LiveId" clId="{7076FD60-1687-4C5C-BD49-3902460A83FC}" dt="2024-05-31T01:00:07.203" v="1200" actId="478"/>
          <ac:picMkLst>
            <pc:docMk/>
            <pc:sldMk cId="1761095926" sldId="260"/>
            <ac:picMk id="1030" creationId="{ECA4CB85-8C3C-C2AE-ABB8-29CF140ACFD1}"/>
          </ac:picMkLst>
        </pc:picChg>
        <pc:picChg chg="add mod">
          <ac:chgData name="mai ngo" userId="9a294306119ad30e" providerId="LiveId" clId="{7076FD60-1687-4C5C-BD49-3902460A83FC}" dt="2024-06-03T00:59:19.212" v="4501" actId="1076"/>
          <ac:picMkLst>
            <pc:docMk/>
            <pc:sldMk cId="1761095926" sldId="260"/>
            <ac:picMk id="1032" creationId="{E8BDD13A-ECC2-C4E6-8923-3A1AD34EBDA5}"/>
          </ac:picMkLst>
        </pc:picChg>
        <pc:picChg chg="add mod">
          <ac:chgData name="mai ngo" userId="9a294306119ad30e" providerId="LiveId" clId="{7076FD60-1687-4C5C-BD49-3902460A83FC}" dt="2024-06-03T00:59:19.212" v="4501" actId="1076"/>
          <ac:picMkLst>
            <pc:docMk/>
            <pc:sldMk cId="1761095926" sldId="260"/>
            <ac:picMk id="1034" creationId="{343DAF1B-954A-1176-AAE4-711CDA4101D5}"/>
          </ac:picMkLst>
        </pc:picChg>
        <pc:picChg chg="add mod">
          <ac:chgData name="mai ngo" userId="9a294306119ad30e" providerId="LiveId" clId="{7076FD60-1687-4C5C-BD49-3902460A83FC}" dt="2024-06-03T00:59:19.212" v="4501" actId="1076"/>
          <ac:picMkLst>
            <pc:docMk/>
            <pc:sldMk cId="1761095926" sldId="260"/>
            <ac:picMk id="1036" creationId="{6030B54E-5426-F993-AB19-D698CD0E1FC9}"/>
          </ac:picMkLst>
        </pc:picChg>
        <pc:picChg chg="add mod">
          <ac:chgData name="mai ngo" userId="9a294306119ad30e" providerId="LiveId" clId="{7076FD60-1687-4C5C-BD49-3902460A83FC}" dt="2024-06-03T00:59:19.212" v="4501" actId="1076"/>
          <ac:picMkLst>
            <pc:docMk/>
            <pc:sldMk cId="1761095926" sldId="260"/>
            <ac:picMk id="1038" creationId="{402289EA-4A51-BAB1-3D5B-CA18B911F5C2}"/>
          </ac:picMkLst>
        </pc:picChg>
        <pc:picChg chg="add del mod">
          <ac:chgData name="mai ngo" userId="9a294306119ad30e" providerId="LiveId" clId="{7076FD60-1687-4C5C-BD49-3902460A83FC}" dt="2024-05-31T01:21:37.565" v="1365" actId="478"/>
          <ac:picMkLst>
            <pc:docMk/>
            <pc:sldMk cId="1761095926" sldId="260"/>
            <ac:picMk id="1040" creationId="{B70160CA-D599-CF93-9828-1E613DB89D41}"/>
          </ac:picMkLst>
        </pc:picChg>
        <pc:picChg chg="add del">
          <ac:chgData name="mai ngo" userId="9a294306119ad30e" providerId="LiveId" clId="{7076FD60-1687-4C5C-BD49-3902460A83FC}" dt="2024-05-31T01:22:01.261" v="1367" actId="478"/>
          <ac:picMkLst>
            <pc:docMk/>
            <pc:sldMk cId="1761095926" sldId="260"/>
            <ac:picMk id="1042" creationId="{BB4BF596-AB6E-955A-97B1-D85A35F3ED4F}"/>
          </ac:picMkLst>
        </pc:picChg>
        <pc:picChg chg="add mod">
          <ac:chgData name="mai ngo" userId="9a294306119ad30e" providerId="LiveId" clId="{7076FD60-1687-4C5C-BD49-3902460A83FC}" dt="2024-06-03T00:59:19.212" v="4501" actId="1076"/>
          <ac:picMkLst>
            <pc:docMk/>
            <pc:sldMk cId="1761095926" sldId="260"/>
            <ac:picMk id="1044" creationId="{D9102E24-B03B-9139-816E-4720EBBD96B0}"/>
          </ac:picMkLst>
        </pc:picChg>
        <pc:picChg chg="add del mod">
          <ac:chgData name="mai ngo" userId="9a294306119ad30e" providerId="LiveId" clId="{7076FD60-1687-4C5C-BD49-3902460A83FC}" dt="2024-05-31T01:26:16.654" v="1414" actId="478"/>
          <ac:picMkLst>
            <pc:docMk/>
            <pc:sldMk cId="1761095926" sldId="260"/>
            <ac:picMk id="1046" creationId="{3F9BDDB3-7511-C41A-2E62-583FDB334F44}"/>
          </ac:picMkLst>
        </pc:picChg>
        <pc:cxnChg chg="add mod">
          <ac:chgData name="mai ngo" userId="9a294306119ad30e" providerId="LiveId" clId="{7076FD60-1687-4C5C-BD49-3902460A83FC}" dt="2024-06-03T00:52:37.022" v="4310" actId="14100"/>
          <ac:cxnSpMkLst>
            <pc:docMk/>
            <pc:sldMk cId="1761095926" sldId="260"/>
            <ac:cxnSpMk id="41" creationId="{E7482B66-A04D-600E-2845-C4CD8D827C34}"/>
          </ac:cxnSpMkLst>
        </pc:cxnChg>
      </pc:sldChg>
      <pc:sldChg chg="new del">
        <pc:chgData name="mai ngo" userId="9a294306119ad30e" providerId="LiveId" clId="{7076FD60-1687-4C5C-BD49-3902460A83FC}" dt="2024-05-31T01:24:25.333" v="1410" actId="680"/>
        <pc:sldMkLst>
          <pc:docMk/>
          <pc:sldMk cId="1095146960" sldId="261"/>
        </pc:sldMkLst>
      </pc:sldChg>
      <pc:sldChg chg="addSp delSp modSp new mod modTransition setBg delDesignElem">
        <pc:chgData name="mai ngo" userId="9a294306119ad30e" providerId="LiveId" clId="{7076FD60-1687-4C5C-BD49-3902460A83FC}" dt="2024-06-03T22:11:33.183" v="5741"/>
        <pc:sldMkLst>
          <pc:docMk/>
          <pc:sldMk cId="3063418980" sldId="261"/>
        </pc:sldMkLst>
        <pc:spChg chg="del">
          <ac:chgData name="mai ngo" userId="9a294306119ad30e" providerId="LiveId" clId="{7076FD60-1687-4C5C-BD49-3902460A83FC}" dt="2024-05-31T01:26:22.143" v="1417" actId="478"/>
          <ac:spMkLst>
            <pc:docMk/>
            <pc:sldMk cId="3063418980" sldId="261"/>
            <ac:spMk id="2" creationId="{DA859AD5-AC5C-BBDD-B966-EE3ED10FCEC6}"/>
          </ac:spMkLst>
        </pc:spChg>
        <pc:spChg chg="del">
          <ac:chgData name="mai ngo" userId="9a294306119ad30e" providerId="LiveId" clId="{7076FD60-1687-4C5C-BD49-3902460A83FC}" dt="2024-05-31T01:26:21.221" v="1416" actId="478"/>
          <ac:spMkLst>
            <pc:docMk/>
            <pc:sldMk cId="3063418980" sldId="261"/>
            <ac:spMk id="3" creationId="{29577C05-57BE-B3F0-BDB0-8ADD7AA3D17B}"/>
          </ac:spMkLst>
        </pc:spChg>
        <pc:spChg chg="add del mod">
          <ac:chgData name="mai ngo" userId="9a294306119ad30e" providerId="LiveId" clId="{7076FD60-1687-4C5C-BD49-3902460A83FC}" dt="2024-05-31T01:27:47.026" v="1442" actId="478"/>
          <ac:spMkLst>
            <pc:docMk/>
            <pc:sldMk cId="3063418980" sldId="261"/>
            <ac:spMk id="4" creationId="{709204FE-15A4-7A3A-0DF1-224FFE2099E0}"/>
          </ac:spMkLst>
        </pc:spChg>
        <pc:spChg chg="add del mod ord">
          <ac:chgData name="mai ngo" userId="9a294306119ad30e" providerId="LiveId" clId="{7076FD60-1687-4C5C-BD49-3902460A83FC}" dt="2024-06-01T03:05:28.777" v="3069" actId="26606"/>
          <ac:spMkLst>
            <pc:docMk/>
            <pc:sldMk cId="3063418980" sldId="261"/>
            <ac:spMk id="5" creationId="{81C6072B-4AC2-F042-0C7E-B3CFACF0BE82}"/>
          </ac:spMkLst>
        </pc:spChg>
        <pc:spChg chg="add del mod">
          <ac:chgData name="mai ngo" userId="9a294306119ad30e" providerId="LiveId" clId="{7076FD60-1687-4C5C-BD49-3902460A83FC}" dt="2024-05-31T01:32:42.501" v="1476" actId="11529"/>
          <ac:spMkLst>
            <pc:docMk/>
            <pc:sldMk cId="3063418980" sldId="261"/>
            <ac:spMk id="6" creationId="{764F6A02-2522-C8A5-E825-1FE46BC4EF37}"/>
          </ac:spMkLst>
        </pc:spChg>
        <pc:spChg chg="add del mod">
          <ac:chgData name="mai ngo" userId="9a294306119ad30e" providerId="LiveId" clId="{7076FD60-1687-4C5C-BD49-3902460A83FC}" dt="2024-06-01T03:03:22.100" v="3050" actId="478"/>
          <ac:spMkLst>
            <pc:docMk/>
            <pc:sldMk cId="3063418980" sldId="261"/>
            <ac:spMk id="12" creationId="{C4A4A146-2B30-15DD-85D8-CC59EBED7FE3}"/>
          </ac:spMkLst>
        </pc:spChg>
        <pc:spChg chg="add del">
          <ac:chgData name="mai ngo" userId="9a294306119ad30e" providerId="LiveId" clId="{7076FD60-1687-4C5C-BD49-3902460A83FC}" dt="2024-06-01T03:05:28.777" v="3069" actId="26606"/>
          <ac:spMkLst>
            <pc:docMk/>
            <pc:sldMk cId="3063418980" sldId="261"/>
            <ac:spMk id="2052" creationId="{42A4FC2C-047E-45A5-965D-8E1E3BF09BC6}"/>
          </ac:spMkLst>
        </pc:spChg>
        <pc:spChg chg="add del">
          <ac:chgData name="mai ngo" userId="9a294306119ad30e" providerId="LiveId" clId="{7076FD60-1687-4C5C-BD49-3902460A83FC}" dt="2024-06-01T03:05:28.777" v="3069" actId="26606"/>
          <ac:spMkLst>
            <pc:docMk/>
            <pc:sldMk cId="3063418980" sldId="261"/>
            <ac:spMk id="2054" creationId="{327D73B4-9F5C-4A64-A179-51B9500CB8B5}"/>
          </ac:spMkLst>
        </pc:spChg>
        <pc:spChg chg="add del">
          <ac:chgData name="mai ngo" userId="9a294306119ad30e" providerId="LiveId" clId="{7076FD60-1687-4C5C-BD49-3902460A83FC}" dt="2024-06-01T03:05:28.777" v="3069" actId="26606"/>
          <ac:spMkLst>
            <pc:docMk/>
            <pc:sldMk cId="3063418980" sldId="261"/>
            <ac:spMk id="2056" creationId="{A88E8F50-3CA9-49A3-A143-F1B0905EC2D4}"/>
          </ac:spMkLst>
        </pc:spChg>
        <pc:spChg chg="add del">
          <ac:chgData name="mai ngo" userId="9a294306119ad30e" providerId="LiveId" clId="{7076FD60-1687-4C5C-BD49-3902460A83FC}" dt="2024-05-31T01:26:42.710" v="1423" actId="26606"/>
          <ac:spMkLst>
            <pc:docMk/>
            <pc:sldMk cId="3063418980" sldId="261"/>
            <ac:spMk id="2057" creationId="{83C98ABE-055B-441F-B07E-44F97F083C39}"/>
          </ac:spMkLst>
        </pc:spChg>
        <pc:spChg chg="add del">
          <ac:chgData name="mai ngo" userId="9a294306119ad30e" providerId="LiveId" clId="{7076FD60-1687-4C5C-BD49-3902460A83FC}" dt="2024-05-31T01:26:42.710" v="1423" actId="26606"/>
          <ac:spMkLst>
            <pc:docMk/>
            <pc:sldMk cId="3063418980" sldId="261"/>
            <ac:spMk id="2058" creationId="{F3060C83-F051-4F0E-ABAD-AA0DFC48B218}"/>
          </ac:spMkLst>
        </pc:spChg>
        <pc:spChg chg="add del">
          <ac:chgData name="mai ngo" userId="9a294306119ad30e" providerId="LiveId" clId="{7076FD60-1687-4C5C-BD49-3902460A83FC}" dt="2024-05-31T01:26:42.710" v="1423" actId="26606"/>
          <ac:spMkLst>
            <pc:docMk/>
            <pc:sldMk cId="3063418980" sldId="261"/>
            <ac:spMk id="2059" creationId="{29FDB030-9B49-4CED-8CCD-4D99382388AC}"/>
          </ac:spMkLst>
        </pc:spChg>
        <pc:spChg chg="add del">
          <ac:chgData name="mai ngo" userId="9a294306119ad30e" providerId="LiveId" clId="{7076FD60-1687-4C5C-BD49-3902460A83FC}" dt="2024-06-01T03:05:28.777" v="3069" actId="26606"/>
          <ac:spMkLst>
            <pc:docMk/>
            <pc:sldMk cId="3063418980" sldId="261"/>
            <ac:spMk id="2060" creationId="{6CB927A4-E432-4310-9CD5-E89FF5063179}"/>
          </ac:spMkLst>
        </pc:spChg>
        <pc:spChg chg="add del">
          <ac:chgData name="mai ngo" userId="9a294306119ad30e" providerId="LiveId" clId="{7076FD60-1687-4C5C-BD49-3902460A83FC}" dt="2024-05-31T01:26:42.710" v="1423" actId="26606"/>
          <ac:spMkLst>
            <pc:docMk/>
            <pc:sldMk cId="3063418980" sldId="261"/>
            <ac:spMk id="2061" creationId="{3783CA14-24A1-485C-8B30-D6A5D87987AD}"/>
          </ac:spMkLst>
        </pc:spChg>
        <pc:spChg chg="add del">
          <ac:chgData name="mai ngo" userId="9a294306119ad30e" providerId="LiveId" clId="{7076FD60-1687-4C5C-BD49-3902460A83FC}" dt="2024-06-01T03:05:28.777" v="3069" actId="26606"/>
          <ac:spMkLst>
            <pc:docMk/>
            <pc:sldMk cId="3063418980" sldId="261"/>
            <ac:spMk id="2062" creationId="{E3020543-B24B-4EC4-8FFC-8DD88EEA91A8}"/>
          </ac:spMkLst>
        </pc:spChg>
        <pc:spChg chg="add del">
          <ac:chgData name="mai ngo" userId="9a294306119ad30e" providerId="LiveId" clId="{7076FD60-1687-4C5C-BD49-3902460A83FC}" dt="2024-05-31T01:26:42.710" v="1423" actId="26606"/>
          <ac:spMkLst>
            <pc:docMk/>
            <pc:sldMk cId="3063418980" sldId="261"/>
            <ac:spMk id="2063" creationId="{9A97C86A-04D6-40F7-AE84-31AB43E6A846}"/>
          </ac:spMkLst>
        </pc:spChg>
        <pc:spChg chg="add del">
          <ac:chgData name="mai ngo" userId="9a294306119ad30e" providerId="LiveId" clId="{7076FD60-1687-4C5C-BD49-3902460A83FC}" dt="2024-06-01T03:05:28.777" v="3069" actId="26606"/>
          <ac:spMkLst>
            <pc:docMk/>
            <pc:sldMk cId="3063418980" sldId="261"/>
            <ac:spMk id="2064" creationId="{85D33C90-E0E9-4BCC-847B-53431DF7C73A}"/>
          </ac:spMkLst>
        </pc:spChg>
        <pc:spChg chg="add del">
          <ac:chgData name="mai ngo" userId="9a294306119ad30e" providerId="LiveId" clId="{7076FD60-1687-4C5C-BD49-3902460A83FC}" dt="2024-05-31T01:26:42.710" v="1423" actId="26606"/>
          <ac:spMkLst>
            <pc:docMk/>
            <pc:sldMk cId="3063418980" sldId="261"/>
            <ac:spMk id="2065" creationId="{FF9F2414-84E8-453E-B1F3-389FDE8192D9}"/>
          </ac:spMkLst>
        </pc:spChg>
        <pc:spChg chg="add del">
          <ac:chgData name="mai ngo" userId="9a294306119ad30e" providerId="LiveId" clId="{7076FD60-1687-4C5C-BD49-3902460A83FC}" dt="2024-06-01T03:05:28.777" v="3069" actId="26606"/>
          <ac:spMkLst>
            <pc:docMk/>
            <pc:sldMk cId="3063418980" sldId="261"/>
            <ac:spMk id="2066" creationId="{1453BF6C-B012-48B7-B4E8-6D7AC7C27D02}"/>
          </ac:spMkLst>
        </pc:spChg>
        <pc:spChg chg="add del">
          <ac:chgData name="mai ngo" userId="9a294306119ad30e" providerId="LiveId" clId="{7076FD60-1687-4C5C-BD49-3902460A83FC}" dt="2024-05-31T01:26:42.710" v="1423" actId="26606"/>
          <ac:spMkLst>
            <pc:docMk/>
            <pc:sldMk cId="3063418980" sldId="261"/>
            <ac:spMk id="2067" creationId="{3ECA69A1-7536-43AC-85EF-C7106179F5ED}"/>
          </ac:spMkLst>
        </pc:spChg>
        <pc:spChg chg="add del">
          <ac:chgData name="mai ngo" userId="9a294306119ad30e" providerId="LiveId" clId="{7076FD60-1687-4C5C-BD49-3902460A83FC}" dt="2024-06-01T03:05:28.777" v="3069" actId="26606"/>
          <ac:spMkLst>
            <pc:docMk/>
            <pc:sldMk cId="3063418980" sldId="261"/>
            <ac:spMk id="2068" creationId="{D0F14822-B1F1-4730-A131-C3416A790B0D}"/>
          </ac:spMkLst>
        </pc:spChg>
        <pc:spChg chg="add del">
          <ac:chgData name="mai ngo" userId="9a294306119ad30e" providerId="LiveId" clId="{7076FD60-1687-4C5C-BD49-3902460A83FC}" dt="2024-06-01T03:05:28.777" v="3069" actId="26606"/>
          <ac:spMkLst>
            <pc:docMk/>
            <pc:sldMk cId="3063418980" sldId="261"/>
            <ac:spMk id="2071" creationId="{21B54AE1-1F3F-4A4D-B391-CE0852C55837}"/>
          </ac:spMkLst>
        </pc:spChg>
        <pc:spChg chg="add del">
          <ac:chgData name="mai ngo" userId="9a294306119ad30e" providerId="LiveId" clId="{7076FD60-1687-4C5C-BD49-3902460A83FC}" dt="2024-05-31T01:26:46.759" v="1427" actId="26606"/>
          <ac:spMkLst>
            <pc:docMk/>
            <pc:sldMk cId="3063418980" sldId="261"/>
            <ac:spMk id="2074" creationId="{32BC26D8-82FB-445E-AA49-62A77D7C1EE0}"/>
          </ac:spMkLst>
        </pc:spChg>
        <pc:spChg chg="add del">
          <ac:chgData name="mai ngo" userId="9a294306119ad30e" providerId="LiveId" clId="{7076FD60-1687-4C5C-BD49-3902460A83FC}" dt="2024-05-31T01:26:46.759" v="1427" actId="26606"/>
          <ac:spMkLst>
            <pc:docMk/>
            <pc:sldMk cId="3063418980" sldId="261"/>
            <ac:spMk id="2075" creationId="{CB44330D-EA18-4254-AA95-EB49948539B8}"/>
          </ac:spMkLst>
        </pc:spChg>
        <pc:spChg chg="add del">
          <ac:chgData name="mai ngo" userId="9a294306119ad30e" providerId="LiveId" clId="{7076FD60-1687-4C5C-BD49-3902460A83FC}" dt="2024-05-31T01:27:08.498" v="1431" actId="26606"/>
          <ac:spMkLst>
            <pc:docMk/>
            <pc:sldMk cId="3063418980" sldId="261"/>
            <ac:spMk id="2079" creationId="{42A4FC2C-047E-45A5-965D-8E1E3BF09BC6}"/>
          </ac:spMkLst>
        </pc:spChg>
        <pc:grpChg chg="add del">
          <ac:chgData name="mai ngo" userId="9a294306119ad30e" providerId="LiveId" clId="{7076FD60-1687-4C5C-BD49-3902460A83FC}" dt="2024-05-31T01:26:45.892" v="1425" actId="26606"/>
          <ac:grpSpMkLst>
            <pc:docMk/>
            <pc:sldMk cId="3063418980" sldId="261"/>
            <ac:grpSpMk id="2069" creationId="{26176824-7946-6969-3841-DD5C101DF42D}"/>
          </ac:grpSpMkLst>
        </pc:grpChg>
        <pc:picChg chg="add del mod modCrop">
          <ac:chgData name="mai ngo" userId="9a294306119ad30e" providerId="LiveId" clId="{7076FD60-1687-4C5C-BD49-3902460A83FC}" dt="2024-06-03T22:11:20.790" v="5739" actId="478"/>
          <ac:picMkLst>
            <pc:docMk/>
            <pc:sldMk cId="3063418980" sldId="261"/>
            <ac:picMk id="2" creationId="{261DE070-C7F6-1F77-4967-EA23C20F3AD7}"/>
          </ac:picMkLst>
        </pc:picChg>
        <pc:picChg chg="add del mod modCrop">
          <ac:chgData name="mai ngo" userId="9a294306119ad30e" providerId="LiveId" clId="{7076FD60-1687-4C5C-BD49-3902460A83FC}" dt="2024-06-01T02:55:56.737" v="2983" actId="478"/>
          <ac:picMkLst>
            <pc:docMk/>
            <pc:sldMk cId="3063418980" sldId="261"/>
            <ac:picMk id="2" creationId="{E34A8F25-A952-2698-6404-CBC8FE715D19}"/>
          </ac:picMkLst>
        </pc:picChg>
        <pc:picChg chg="add del mod">
          <ac:chgData name="mai ngo" userId="9a294306119ad30e" providerId="LiveId" clId="{7076FD60-1687-4C5C-BD49-3902460A83FC}" dt="2024-06-01T02:55:04.499" v="2938" actId="478"/>
          <ac:picMkLst>
            <pc:docMk/>
            <pc:sldMk cId="3063418980" sldId="261"/>
            <ac:picMk id="3" creationId="{00F56E3B-35F1-1D9F-7030-449D26A545ED}"/>
          </ac:picMkLst>
        </pc:picChg>
        <pc:picChg chg="add mod modCrop">
          <ac:chgData name="mai ngo" userId="9a294306119ad30e" providerId="LiveId" clId="{7076FD60-1687-4C5C-BD49-3902460A83FC}" dt="2024-06-03T22:11:33.183" v="5741"/>
          <ac:picMkLst>
            <pc:docMk/>
            <pc:sldMk cId="3063418980" sldId="261"/>
            <ac:picMk id="3" creationId="{518CB8E2-887C-8683-DC6D-59C983B7FC41}"/>
          </ac:picMkLst>
        </pc:picChg>
        <pc:picChg chg="add del mod">
          <ac:chgData name="mai ngo" userId="9a294306119ad30e" providerId="LiveId" clId="{7076FD60-1687-4C5C-BD49-3902460A83FC}" dt="2024-06-01T02:57:21.461" v="2993" actId="478"/>
          <ac:picMkLst>
            <pc:docMk/>
            <pc:sldMk cId="3063418980" sldId="261"/>
            <ac:picMk id="4" creationId="{D9B12FC5-5858-01C9-D8BB-CD2E164651A2}"/>
          </ac:picMkLst>
        </pc:picChg>
        <pc:picChg chg="add del mod">
          <ac:chgData name="mai ngo" userId="9a294306119ad30e" providerId="LiveId" clId="{7076FD60-1687-4C5C-BD49-3902460A83FC}" dt="2024-06-01T03:01:58.052" v="3030" actId="478"/>
          <ac:picMkLst>
            <pc:docMk/>
            <pc:sldMk cId="3063418980" sldId="261"/>
            <ac:picMk id="6" creationId="{189FECB6-217A-A798-0894-9006D0D6BEFB}"/>
          </ac:picMkLst>
        </pc:picChg>
        <pc:picChg chg="add del mod ord modCrop">
          <ac:chgData name="mai ngo" userId="9a294306119ad30e" providerId="LiveId" clId="{7076FD60-1687-4C5C-BD49-3902460A83FC}" dt="2024-06-01T03:07:58.472" v="3095" actId="1076"/>
          <ac:picMkLst>
            <pc:docMk/>
            <pc:sldMk cId="3063418980" sldId="261"/>
            <ac:picMk id="7" creationId="{DA039649-B6AA-960D-718E-DAB88F5B68AA}"/>
          </ac:picMkLst>
        </pc:picChg>
        <pc:picChg chg="add mod modCrop">
          <ac:chgData name="mai ngo" userId="9a294306119ad30e" providerId="LiveId" clId="{7076FD60-1687-4C5C-BD49-3902460A83FC}" dt="2024-06-01T03:08:01.487" v="3096" actId="1076"/>
          <ac:picMkLst>
            <pc:docMk/>
            <pc:sldMk cId="3063418980" sldId="261"/>
            <ac:picMk id="8" creationId="{0AD49628-5E06-527E-2D3B-B7217CD50A1E}"/>
          </ac:picMkLst>
        </pc:picChg>
        <pc:picChg chg="add mod modCrop">
          <ac:chgData name="mai ngo" userId="9a294306119ad30e" providerId="LiveId" clId="{7076FD60-1687-4C5C-BD49-3902460A83FC}" dt="2024-06-02T16:20:46.814" v="3499" actId="1076"/>
          <ac:picMkLst>
            <pc:docMk/>
            <pc:sldMk cId="3063418980" sldId="261"/>
            <ac:picMk id="9" creationId="{BB263312-D690-5F21-522D-8983F399F69C}"/>
          </ac:picMkLst>
        </pc:picChg>
        <pc:picChg chg="add del mod">
          <ac:chgData name="mai ngo" userId="9a294306119ad30e" providerId="LiveId" clId="{7076FD60-1687-4C5C-BD49-3902460A83FC}" dt="2024-06-01T03:03:18.685" v="3049" actId="478"/>
          <ac:picMkLst>
            <pc:docMk/>
            <pc:sldMk cId="3063418980" sldId="261"/>
            <ac:picMk id="10" creationId="{AA0A7C59-6D53-3D63-3F99-421B257B244E}"/>
          </ac:picMkLst>
        </pc:picChg>
        <pc:picChg chg="add mod ord modCrop">
          <ac:chgData name="mai ngo" userId="9a294306119ad30e" providerId="LiveId" clId="{7076FD60-1687-4C5C-BD49-3902460A83FC}" dt="2024-06-02T16:20:43.585" v="3498" actId="1076"/>
          <ac:picMkLst>
            <pc:docMk/>
            <pc:sldMk cId="3063418980" sldId="261"/>
            <ac:picMk id="13" creationId="{5C309B92-83F5-7A4F-5579-915F2BB39867}"/>
          </ac:picMkLst>
        </pc:picChg>
        <pc:picChg chg="add mod">
          <ac:chgData name="mai ngo" userId="9a294306119ad30e" providerId="LiveId" clId="{7076FD60-1687-4C5C-BD49-3902460A83FC}" dt="2024-06-01T03:04:43.892" v="3062"/>
          <ac:picMkLst>
            <pc:docMk/>
            <pc:sldMk cId="3063418980" sldId="261"/>
            <ac:picMk id="14" creationId="{8B07F0D0-6396-5315-1CDE-8BC211E08EF2}"/>
          </ac:picMkLst>
        </pc:picChg>
        <pc:picChg chg="add mod ord">
          <ac:chgData name="mai ngo" userId="9a294306119ad30e" providerId="LiveId" clId="{7076FD60-1687-4C5C-BD49-3902460A83FC}" dt="2024-06-01T03:05:28.777" v="3069" actId="26606"/>
          <ac:picMkLst>
            <pc:docMk/>
            <pc:sldMk cId="3063418980" sldId="261"/>
            <ac:picMk id="2050" creationId="{4F905FC9-B734-56FC-1B72-7F3268C21384}"/>
          </ac:picMkLst>
        </pc:picChg>
        <pc:cxnChg chg="add del">
          <ac:chgData name="mai ngo" userId="9a294306119ad30e" providerId="LiveId" clId="{7076FD60-1687-4C5C-BD49-3902460A83FC}" dt="2024-05-31T01:26:34.240" v="1421" actId="26606"/>
          <ac:cxnSpMkLst>
            <pc:docMk/>
            <pc:sldMk cId="3063418980" sldId="261"/>
            <ac:cxnSpMk id="2055" creationId="{EBC8029E-E679-5CC4-DE1F-B1AA37452C77}"/>
          </ac:cxnSpMkLst>
        </pc:cxnChg>
        <pc:cxnChg chg="add del">
          <ac:chgData name="mai ngo" userId="9a294306119ad30e" providerId="LiveId" clId="{7076FD60-1687-4C5C-BD49-3902460A83FC}" dt="2024-06-01T03:05:28.777" v="3069" actId="26606"/>
          <ac:cxnSpMkLst>
            <pc:docMk/>
            <pc:sldMk cId="3063418980" sldId="261"/>
            <ac:cxnSpMk id="2073" creationId="{C49DA8F6-BCC1-4447-B54C-57856834B94B}"/>
          </ac:cxnSpMkLst>
        </pc:cxnChg>
        <pc:cxnChg chg="add del">
          <ac:chgData name="mai ngo" userId="9a294306119ad30e" providerId="LiveId" clId="{7076FD60-1687-4C5C-BD49-3902460A83FC}" dt="2024-05-31T01:26:47.454" v="1429" actId="26606"/>
          <ac:cxnSpMkLst>
            <pc:docMk/>
            <pc:sldMk cId="3063418980" sldId="261"/>
            <ac:cxnSpMk id="2077" creationId="{EBC8029E-E679-5CC4-DE1F-B1AA37452C77}"/>
          </ac:cxnSpMkLst>
        </pc:cxnChg>
        <pc:cxnChg chg="add del">
          <ac:chgData name="mai ngo" userId="9a294306119ad30e" providerId="LiveId" clId="{7076FD60-1687-4C5C-BD49-3902460A83FC}" dt="2024-05-31T01:27:13.424" v="1433" actId="26606"/>
          <ac:cxnSpMkLst>
            <pc:docMk/>
            <pc:sldMk cId="3063418980" sldId="261"/>
            <ac:cxnSpMk id="2081" creationId="{EBC8029E-E679-5CC4-DE1F-B1AA37452C77}"/>
          </ac:cxnSpMkLst>
        </pc:cxnChg>
      </pc:sldChg>
      <pc:sldChg chg="addSp delSp modSp new del mod">
        <pc:chgData name="mai ngo" userId="9a294306119ad30e" providerId="LiveId" clId="{7076FD60-1687-4C5C-BD49-3902460A83FC}" dt="2024-05-31T02:08:26.855" v="1891" actId="47"/>
        <pc:sldMkLst>
          <pc:docMk/>
          <pc:sldMk cId="2345767573" sldId="262"/>
        </pc:sldMkLst>
        <pc:spChg chg="del">
          <ac:chgData name="mai ngo" userId="9a294306119ad30e" providerId="LiveId" clId="{7076FD60-1687-4C5C-BD49-3902460A83FC}" dt="2024-05-31T01:33:19.088" v="1481" actId="478"/>
          <ac:spMkLst>
            <pc:docMk/>
            <pc:sldMk cId="2345767573" sldId="262"/>
            <ac:spMk id="2" creationId="{83A5FD59-DD60-1CD8-5C43-4A5C7E47FF22}"/>
          </ac:spMkLst>
        </pc:spChg>
        <pc:spChg chg="del">
          <ac:chgData name="mai ngo" userId="9a294306119ad30e" providerId="LiveId" clId="{7076FD60-1687-4C5C-BD49-3902460A83FC}" dt="2024-05-31T01:33:16.523" v="1480" actId="478"/>
          <ac:spMkLst>
            <pc:docMk/>
            <pc:sldMk cId="2345767573" sldId="262"/>
            <ac:spMk id="3" creationId="{35129D72-BD49-AB00-596A-440DC1C57701}"/>
          </ac:spMkLst>
        </pc:spChg>
        <pc:spChg chg="add mod">
          <ac:chgData name="mai ngo" userId="9a294306119ad30e" providerId="LiveId" clId="{7076FD60-1687-4C5C-BD49-3902460A83FC}" dt="2024-05-31T02:02:20.819" v="1868"/>
          <ac:spMkLst>
            <pc:docMk/>
            <pc:sldMk cId="2345767573" sldId="262"/>
            <ac:spMk id="3" creationId="{B04E8BCE-63E1-0A08-1491-934AAC8455A1}"/>
          </ac:spMkLst>
        </pc:spChg>
        <pc:spChg chg="add mod">
          <ac:chgData name="mai ngo" userId="9a294306119ad30e" providerId="LiveId" clId="{7076FD60-1687-4C5C-BD49-3902460A83FC}" dt="2024-05-31T02:02:30.329" v="1873"/>
          <ac:spMkLst>
            <pc:docMk/>
            <pc:sldMk cId="2345767573" sldId="262"/>
            <ac:spMk id="4" creationId="{FA4F097B-94A8-1525-7DBC-CBAF2C5C3B86}"/>
          </ac:spMkLst>
        </pc:spChg>
        <pc:spChg chg="add mod">
          <ac:chgData name="mai ngo" userId="9a294306119ad30e" providerId="LiveId" clId="{7076FD60-1687-4C5C-BD49-3902460A83FC}" dt="2024-05-31T02:02:30.329" v="1873"/>
          <ac:spMkLst>
            <pc:docMk/>
            <pc:sldMk cId="2345767573" sldId="262"/>
            <ac:spMk id="5" creationId="{7E6EDD8C-CA80-0AFA-36E0-4F56A8216AC6}"/>
          </ac:spMkLst>
        </pc:spChg>
        <pc:spChg chg="add mod">
          <ac:chgData name="mai ngo" userId="9a294306119ad30e" providerId="LiveId" clId="{7076FD60-1687-4C5C-BD49-3902460A83FC}" dt="2024-05-31T02:02:30.329" v="1873"/>
          <ac:spMkLst>
            <pc:docMk/>
            <pc:sldMk cId="2345767573" sldId="262"/>
            <ac:spMk id="6" creationId="{1954C85F-4F12-FCE9-1BD7-511210A21312}"/>
          </ac:spMkLst>
        </pc:spChg>
        <pc:spChg chg="add mod">
          <ac:chgData name="mai ngo" userId="9a294306119ad30e" providerId="LiveId" clId="{7076FD60-1687-4C5C-BD49-3902460A83FC}" dt="2024-05-31T02:02:30.329" v="1873"/>
          <ac:spMkLst>
            <pc:docMk/>
            <pc:sldMk cId="2345767573" sldId="262"/>
            <ac:spMk id="7" creationId="{F99112C0-96D5-3E3D-CE0C-5E047904B9C3}"/>
          </ac:spMkLst>
        </pc:spChg>
        <pc:spChg chg="add mod">
          <ac:chgData name="mai ngo" userId="9a294306119ad30e" providerId="LiveId" clId="{7076FD60-1687-4C5C-BD49-3902460A83FC}" dt="2024-05-31T02:02:20.819" v="1868"/>
          <ac:spMkLst>
            <pc:docMk/>
            <pc:sldMk cId="2345767573" sldId="262"/>
            <ac:spMk id="8" creationId="{1E7CEC2D-3F6D-3E1F-9880-900D16E1BD87}"/>
          </ac:spMkLst>
        </pc:spChg>
        <pc:spChg chg="add mod">
          <ac:chgData name="mai ngo" userId="9a294306119ad30e" providerId="LiveId" clId="{7076FD60-1687-4C5C-BD49-3902460A83FC}" dt="2024-05-31T02:02:20.819" v="1868"/>
          <ac:spMkLst>
            <pc:docMk/>
            <pc:sldMk cId="2345767573" sldId="262"/>
            <ac:spMk id="9" creationId="{5C117E55-3A55-D74F-2B65-815D386DD645}"/>
          </ac:spMkLst>
        </pc:spChg>
        <pc:spChg chg="add mod">
          <ac:chgData name="mai ngo" userId="9a294306119ad30e" providerId="LiveId" clId="{7076FD60-1687-4C5C-BD49-3902460A83FC}" dt="2024-05-31T02:03:27.269" v="1877"/>
          <ac:spMkLst>
            <pc:docMk/>
            <pc:sldMk cId="2345767573" sldId="262"/>
            <ac:spMk id="10" creationId="{AF121DB9-43C8-0819-39D5-9F789B9DBB5F}"/>
          </ac:spMkLst>
        </pc:spChg>
        <pc:spChg chg="add mod">
          <ac:chgData name="mai ngo" userId="9a294306119ad30e" providerId="LiveId" clId="{7076FD60-1687-4C5C-BD49-3902460A83FC}" dt="2024-05-31T02:03:27.408" v="1878" actId="27636"/>
          <ac:spMkLst>
            <pc:docMk/>
            <pc:sldMk cId="2345767573" sldId="262"/>
            <ac:spMk id="11" creationId="{34A5BD80-0216-65F3-DA34-EB8FF6555556}"/>
          </ac:spMkLst>
        </pc:spChg>
        <pc:spChg chg="add mod">
          <ac:chgData name="mai ngo" userId="9a294306119ad30e" providerId="LiveId" clId="{7076FD60-1687-4C5C-BD49-3902460A83FC}" dt="2024-05-31T02:03:27.269" v="1877"/>
          <ac:spMkLst>
            <pc:docMk/>
            <pc:sldMk cId="2345767573" sldId="262"/>
            <ac:spMk id="12" creationId="{487CCA33-7AA9-1C62-4CF2-61EE8A6814B1}"/>
          </ac:spMkLst>
        </pc:spChg>
        <pc:spChg chg="add mod">
          <ac:chgData name="mai ngo" userId="9a294306119ad30e" providerId="LiveId" clId="{7076FD60-1687-4C5C-BD49-3902460A83FC}" dt="2024-05-31T02:03:27.269" v="1877"/>
          <ac:spMkLst>
            <pc:docMk/>
            <pc:sldMk cId="2345767573" sldId="262"/>
            <ac:spMk id="13" creationId="{4A529B03-C397-ADC5-1E3A-40A8BD1CD465}"/>
          </ac:spMkLst>
        </pc:spChg>
        <pc:spChg chg="add mod">
          <ac:chgData name="mai ngo" userId="9a294306119ad30e" providerId="LiveId" clId="{7076FD60-1687-4C5C-BD49-3902460A83FC}" dt="2024-05-31T02:03:27.269" v="1877"/>
          <ac:spMkLst>
            <pc:docMk/>
            <pc:sldMk cId="2345767573" sldId="262"/>
            <ac:spMk id="14" creationId="{00A53B60-4D83-2C8F-53E0-AF969074E5E6}"/>
          </ac:spMkLst>
        </pc:spChg>
        <pc:spChg chg="add mod">
          <ac:chgData name="mai ngo" userId="9a294306119ad30e" providerId="LiveId" clId="{7076FD60-1687-4C5C-BD49-3902460A83FC}" dt="2024-05-31T02:03:27.269" v="1877"/>
          <ac:spMkLst>
            <pc:docMk/>
            <pc:sldMk cId="2345767573" sldId="262"/>
            <ac:spMk id="15" creationId="{5614BD12-434D-0F79-4D44-B66C55204523}"/>
          </ac:spMkLst>
        </pc:spChg>
        <pc:spChg chg="add mod">
          <ac:chgData name="mai ngo" userId="9a294306119ad30e" providerId="LiveId" clId="{7076FD60-1687-4C5C-BD49-3902460A83FC}" dt="2024-05-31T02:03:27.269" v="1877"/>
          <ac:spMkLst>
            <pc:docMk/>
            <pc:sldMk cId="2345767573" sldId="262"/>
            <ac:spMk id="16" creationId="{75716EBF-0FBE-5436-4235-A79AE63B62F1}"/>
          </ac:spMkLst>
        </pc:spChg>
        <pc:picChg chg="add del mod">
          <ac:chgData name="mai ngo" userId="9a294306119ad30e" providerId="LiveId" clId="{7076FD60-1687-4C5C-BD49-3902460A83FC}" dt="2024-05-31T02:02:30.329" v="1873"/>
          <ac:picMkLst>
            <pc:docMk/>
            <pc:sldMk cId="2345767573" sldId="262"/>
            <ac:picMk id="2" creationId="{565C6764-1828-C88F-A325-291BBC916849}"/>
          </ac:picMkLst>
        </pc:picChg>
        <pc:picChg chg="add mod">
          <ac:chgData name="mai ngo" userId="9a294306119ad30e" providerId="LiveId" clId="{7076FD60-1687-4C5C-BD49-3902460A83FC}" dt="2024-05-31T02:03:34.897" v="1879" actId="14100"/>
          <ac:picMkLst>
            <pc:docMk/>
            <pc:sldMk cId="2345767573" sldId="262"/>
            <ac:picMk id="17" creationId="{26F87585-4508-9AD9-4EA6-99420BF38658}"/>
          </ac:picMkLst>
        </pc:picChg>
      </pc:sldChg>
      <pc:sldChg chg="addSp delSp modSp new del mod">
        <pc:chgData name="mai ngo" userId="9a294306119ad30e" providerId="LiveId" clId="{7076FD60-1687-4C5C-BD49-3902460A83FC}" dt="2024-05-31T02:06:01.870" v="1881" actId="47"/>
        <pc:sldMkLst>
          <pc:docMk/>
          <pc:sldMk cId="1630761388" sldId="263"/>
        </pc:sldMkLst>
        <pc:spChg chg="del">
          <ac:chgData name="mai ngo" userId="9a294306119ad30e" providerId="LiveId" clId="{7076FD60-1687-4C5C-BD49-3902460A83FC}" dt="2024-05-31T02:00:49.174" v="1865" actId="478"/>
          <ac:spMkLst>
            <pc:docMk/>
            <pc:sldMk cId="1630761388" sldId="263"/>
            <ac:spMk id="2" creationId="{29DD6250-AD0E-F827-E85A-F515D62589BB}"/>
          </ac:spMkLst>
        </pc:spChg>
        <pc:spChg chg="del">
          <ac:chgData name="mai ngo" userId="9a294306119ad30e" providerId="LiveId" clId="{7076FD60-1687-4C5C-BD49-3902460A83FC}" dt="2024-05-31T02:00:48.384" v="1864" actId="478"/>
          <ac:spMkLst>
            <pc:docMk/>
            <pc:sldMk cId="1630761388" sldId="263"/>
            <ac:spMk id="3" creationId="{49181942-711D-DFF0-7083-6D77B5E075C0}"/>
          </ac:spMkLst>
        </pc:spChg>
        <pc:spChg chg="add mod">
          <ac:chgData name="mai ngo" userId="9a294306119ad30e" providerId="LiveId" clId="{7076FD60-1687-4C5C-BD49-3902460A83FC}" dt="2024-05-31T02:02:33.097" v="1874"/>
          <ac:spMkLst>
            <pc:docMk/>
            <pc:sldMk cId="1630761388" sldId="263"/>
            <ac:spMk id="3" creationId="{D049C8BA-D724-60ED-125A-4F1DB92B606E}"/>
          </ac:spMkLst>
        </pc:spChg>
        <pc:spChg chg="add mod">
          <ac:chgData name="mai ngo" userId="9a294306119ad30e" providerId="LiveId" clId="{7076FD60-1687-4C5C-BD49-3902460A83FC}" dt="2024-05-31T02:06:00.483" v="1880" actId="6549"/>
          <ac:spMkLst>
            <pc:docMk/>
            <pc:sldMk cId="1630761388" sldId="263"/>
            <ac:spMk id="4" creationId="{5127AB75-51A9-7C43-2B67-6AA9659A5AA9}"/>
          </ac:spMkLst>
        </pc:spChg>
        <pc:spChg chg="add mod">
          <ac:chgData name="mai ngo" userId="9a294306119ad30e" providerId="LiveId" clId="{7076FD60-1687-4C5C-BD49-3902460A83FC}" dt="2024-05-31T02:02:33.097" v="1874"/>
          <ac:spMkLst>
            <pc:docMk/>
            <pc:sldMk cId="1630761388" sldId="263"/>
            <ac:spMk id="5" creationId="{0EDD8D65-0CD6-DB1F-3E89-43F3069E902D}"/>
          </ac:spMkLst>
        </pc:spChg>
        <pc:spChg chg="add mod">
          <ac:chgData name="mai ngo" userId="9a294306119ad30e" providerId="LiveId" clId="{7076FD60-1687-4C5C-BD49-3902460A83FC}" dt="2024-05-31T02:02:33.097" v="1874"/>
          <ac:spMkLst>
            <pc:docMk/>
            <pc:sldMk cId="1630761388" sldId="263"/>
            <ac:spMk id="6" creationId="{116E3EE8-3032-C153-C97F-50B5F97BBA86}"/>
          </ac:spMkLst>
        </pc:spChg>
        <pc:spChg chg="add mod">
          <ac:chgData name="mai ngo" userId="9a294306119ad30e" providerId="LiveId" clId="{7076FD60-1687-4C5C-BD49-3902460A83FC}" dt="2024-05-31T02:02:33.097" v="1874"/>
          <ac:spMkLst>
            <pc:docMk/>
            <pc:sldMk cId="1630761388" sldId="263"/>
            <ac:spMk id="7" creationId="{F30225C9-B0DC-E626-5A82-6189DDEDDF9F}"/>
          </ac:spMkLst>
        </pc:spChg>
        <pc:spChg chg="add mod">
          <ac:chgData name="mai ngo" userId="9a294306119ad30e" providerId="LiveId" clId="{7076FD60-1687-4C5C-BD49-3902460A83FC}" dt="2024-05-31T02:02:33.097" v="1874"/>
          <ac:spMkLst>
            <pc:docMk/>
            <pc:sldMk cId="1630761388" sldId="263"/>
            <ac:spMk id="8" creationId="{ED826FFE-10A5-62D4-BCBA-2D7D9524E5B1}"/>
          </ac:spMkLst>
        </pc:spChg>
        <pc:spChg chg="add mod">
          <ac:chgData name="mai ngo" userId="9a294306119ad30e" providerId="LiveId" clId="{7076FD60-1687-4C5C-BD49-3902460A83FC}" dt="2024-05-31T02:02:33.097" v="1874"/>
          <ac:spMkLst>
            <pc:docMk/>
            <pc:sldMk cId="1630761388" sldId="263"/>
            <ac:spMk id="9" creationId="{EAC7FED0-2998-D3A4-7702-33732558BD19}"/>
          </ac:spMkLst>
        </pc:spChg>
        <pc:picChg chg="add del mod">
          <ac:chgData name="mai ngo" userId="9a294306119ad30e" providerId="LiveId" clId="{7076FD60-1687-4C5C-BD49-3902460A83FC}" dt="2024-05-31T02:02:42.051" v="1876" actId="478"/>
          <ac:picMkLst>
            <pc:docMk/>
            <pc:sldMk cId="1630761388" sldId="263"/>
            <ac:picMk id="2" creationId="{97EF2FE4-7B26-E7DC-3702-20493398D380}"/>
          </ac:picMkLst>
        </pc:picChg>
      </pc:sldChg>
      <pc:sldChg chg="addSp delSp modSp new del mod ord setBg">
        <pc:chgData name="mai ngo" userId="9a294306119ad30e" providerId="LiveId" clId="{7076FD60-1687-4C5C-BD49-3902460A83FC}" dt="2024-06-01T03:19:19.997" v="3132" actId="47"/>
        <pc:sldMkLst>
          <pc:docMk/>
          <pc:sldMk cId="3741104969" sldId="264"/>
        </pc:sldMkLst>
        <pc:spChg chg="add del">
          <ac:chgData name="mai ngo" userId="9a294306119ad30e" providerId="LiveId" clId="{7076FD60-1687-4C5C-BD49-3902460A83FC}" dt="2024-05-31T21:15:23.972" v="2005" actId="478"/>
          <ac:spMkLst>
            <pc:docMk/>
            <pc:sldMk cId="3741104969" sldId="264"/>
            <ac:spMk id="2" creationId="{80C61D65-303E-4740-0C8D-4C94E3431266}"/>
          </ac:spMkLst>
        </pc:spChg>
        <pc:spChg chg="add del">
          <ac:chgData name="mai ngo" userId="9a294306119ad30e" providerId="LiveId" clId="{7076FD60-1687-4C5C-BD49-3902460A83FC}" dt="2024-05-31T21:15:20.214" v="2004" actId="478"/>
          <ac:spMkLst>
            <pc:docMk/>
            <pc:sldMk cId="3741104969" sldId="264"/>
            <ac:spMk id="3" creationId="{2528FFF2-3F7A-FC66-3A85-DBA174CA459A}"/>
          </ac:spMkLst>
        </pc:spChg>
        <pc:spChg chg="add del">
          <ac:chgData name="mai ngo" userId="9a294306119ad30e" providerId="LiveId" clId="{7076FD60-1687-4C5C-BD49-3902460A83FC}" dt="2024-05-31T01:43:46.244" v="1686" actId="26606"/>
          <ac:spMkLst>
            <pc:docMk/>
            <pc:sldMk cId="3741104969" sldId="264"/>
            <ac:spMk id="4103" creationId="{42A4FC2C-047E-45A5-965D-8E1E3BF09BC6}"/>
          </ac:spMkLst>
        </pc:spChg>
        <pc:spChg chg="add del">
          <ac:chgData name="mai ngo" userId="9a294306119ad30e" providerId="LiveId" clId="{7076FD60-1687-4C5C-BD49-3902460A83FC}" dt="2024-05-31T01:43:48.806" v="1688" actId="26606"/>
          <ac:spMkLst>
            <pc:docMk/>
            <pc:sldMk cId="3741104969" sldId="264"/>
            <ac:spMk id="4105" creationId="{B091B163-7D61-4891-ABCF-5C13D9C418D0}"/>
          </ac:spMkLst>
        </pc:spChg>
        <pc:spChg chg="add del">
          <ac:chgData name="mai ngo" userId="9a294306119ad30e" providerId="LiveId" clId="{7076FD60-1687-4C5C-BD49-3902460A83FC}" dt="2024-05-31T01:43:48.806" v="1688" actId="26606"/>
          <ac:spMkLst>
            <pc:docMk/>
            <pc:sldMk cId="3741104969" sldId="264"/>
            <ac:spMk id="4106" creationId="{A2679492-7988-4050-9056-542444452411}"/>
          </ac:spMkLst>
        </pc:spChg>
        <pc:spChg chg="add del">
          <ac:chgData name="mai ngo" userId="9a294306119ad30e" providerId="LiveId" clId="{7076FD60-1687-4C5C-BD49-3902460A83FC}" dt="2024-05-31T01:43:48.806" v="1688" actId="26606"/>
          <ac:spMkLst>
            <pc:docMk/>
            <pc:sldMk cId="3741104969" sldId="264"/>
            <ac:spMk id="4108" creationId="{80C61D65-303E-4740-0C8D-4C94E3431266}"/>
          </ac:spMkLst>
        </pc:spChg>
        <pc:spChg chg="add del">
          <ac:chgData name="mai ngo" userId="9a294306119ad30e" providerId="LiveId" clId="{7076FD60-1687-4C5C-BD49-3902460A83FC}" dt="2024-05-31T01:43:48.806" v="1688" actId="26606"/>
          <ac:spMkLst>
            <pc:docMk/>
            <pc:sldMk cId="3741104969" sldId="264"/>
            <ac:spMk id="4109" creationId="{2528FFF2-3F7A-FC66-3A85-DBA174CA459A}"/>
          </ac:spMkLst>
        </pc:spChg>
        <pc:picChg chg="add del mod">
          <ac:chgData name="mai ngo" userId="9a294306119ad30e" providerId="LiveId" clId="{7076FD60-1687-4C5C-BD49-3902460A83FC}" dt="2024-06-01T03:19:12.633" v="3127" actId="21"/>
          <ac:picMkLst>
            <pc:docMk/>
            <pc:sldMk cId="3741104969" sldId="264"/>
            <ac:picMk id="4098" creationId="{D47C0D5E-69C2-8380-795B-8EA4D0BC8E1E}"/>
          </ac:picMkLst>
        </pc:picChg>
        <pc:cxnChg chg="add del">
          <ac:chgData name="mai ngo" userId="9a294306119ad30e" providerId="LiveId" clId="{7076FD60-1687-4C5C-BD49-3902460A83FC}" dt="2024-05-31T01:43:48.806" v="1688" actId="26606"/>
          <ac:cxnSpMkLst>
            <pc:docMk/>
            <pc:sldMk cId="3741104969" sldId="264"/>
            <ac:cxnSpMk id="4107" creationId="{C49DA8F6-BCC1-4447-B54C-57856834B94B}"/>
          </ac:cxnSpMkLst>
        </pc:cxnChg>
      </pc:sldChg>
      <pc:sldChg chg="addSp delSp modSp new mod modTransition setBg delDesignElem">
        <pc:chgData name="mai ngo" userId="9a294306119ad30e" providerId="LiveId" clId="{7076FD60-1687-4C5C-BD49-3902460A83FC}" dt="2024-06-03T22:10:12.566" v="5734" actId="1076"/>
        <pc:sldMkLst>
          <pc:docMk/>
          <pc:sldMk cId="3598660755" sldId="265"/>
        </pc:sldMkLst>
        <pc:spChg chg="add mod">
          <ac:chgData name="mai ngo" userId="9a294306119ad30e" providerId="LiveId" clId="{7076FD60-1687-4C5C-BD49-3902460A83FC}" dt="2024-06-03T22:10:12.566" v="5734" actId="1076"/>
          <ac:spMkLst>
            <pc:docMk/>
            <pc:sldMk cId="3598660755" sldId="265"/>
            <ac:spMk id="2" creationId="{118F5EE2-0ABD-178B-1985-2608C9D25536}"/>
          </ac:spMkLst>
        </pc:spChg>
        <pc:spChg chg="del">
          <ac:chgData name="mai ngo" userId="9a294306119ad30e" providerId="LiveId" clId="{7076FD60-1687-4C5C-BD49-3902460A83FC}" dt="2024-05-31T01:33:38.419" v="1485" actId="478"/>
          <ac:spMkLst>
            <pc:docMk/>
            <pc:sldMk cId="3598660755" sldId="265"/>
            <ac:spMk id="2" creationId="{8B4BEB20-EE2B-C21C-04DC-EDEF9FE13574}"/>
          </ac:spMkLst>
        </pc:spChg>
        <pc:spChg chg="del">
          <ac:chgData name="mai ngo" userId="9a294306119ad30e" providerId="LiveId" clId="{7076FD60-1687-4C5C-BD49-3902460A83FC}" dt="2024-05-31T01:33:39.904" v="1486" actId="478"/>
          <ac:spMkLst>
            <pc:docMk/>
            <pc:sldMk cId="3598660755" sldId="265"/>
            <ac:spMk id="3" creationId="{179E163F-A735-2B29-B185-303F8BC1CA26}"/>
          </ac:spMkLst>
        </pc:spChg>
        <pc:spChg chg="add mod">
          <ac:chgData name="mai ngo" userId="9a294306119ad30e" providerId="LiveId" clId="{7076FD60-1687-4C5C-BD49-3902460A83FC}" dt="2024-06-01T00:57:33.260" v="2388"/>
          <ac:spMkLst>
            <pc:docMk/>
            <pc:sldMk cId="3598660755" sldId="265"/>
            <ac:spMk id="3" creationId="{36DD3BE3-D873-2730-2516-E1168845EDA6}"/>
          </ac:spMkLst>
        </pc:spChg>
        <pc:spChg chg="add mod">
          <ac:chgData name="mai ngo" userId="9a294306119ad30e" providerId="LiveId" clId="{7076FD60-1687-4C5C-BD49-3902460A83FC}" dt="2024-06-03T22:10:04.083" v="5733" actId="1076"/>
          <ac:spMkLst>
            <pc:docMk/>
            <pc:sldMk cId="3598660755" sldId="265"/>
            <ac:spMk id="3" creationId="{3954617A-FFA6-7B8B-A540-A549FD12D421}"/>
          </ac:spMkLst>
        </pc:spChg>
        <pc:spChg chg="add del mod ord">
          <ac:chgData name="mai ngo" userId="9a294306119ad30e" providerId="LiveId" clId="{7076FD60-1687-4C5C-BD49-3902460A83FC}" dt="2024-05-31T01:41:02.480" v="1658" actId="478"/>
          <ac:spMkLst>
            <pc:docMk/>
            <pc:sldMk cId="3598660755" sldId="265"/>
            <ac:spMk id="4" creationId="{64E59330-C30B-CEB7-698C-A2D2A9D67F68}"/>
          </ac:spMkLst>
        </pc:spChg>
        <pc:spChg chg="add mod">
          <ac:chgData name="mai ngo" userId="9a294306119ad30e" providerId="LiveId" clId="{7076FD60-1687-4C5C-BD49-3902460A83FC}" dt="2024-06-03T22:09:45.592" v="5731"/>
          <ac:spMkLst>
            <pc:docMk/>
            <pc:sldMk cId="3598660755" sldId="265"/>
            <ac:spMk id="4" creationId="{F66B3F8E-943D-4B4D-2EBB-64E6BF137327}"/>
          </ac:spMkLst>
        </pc:spChg>
        <pc:spChg chg="add mod">
          <ac:chgData name="mai ngo" userId="9a294306119ad30e" providerId="LiveId" clId="{7076FD60-1687-4C5C-BD49-3902460A83FC}" dt="2024-06-02T16:22:13.207" v="3514" actId="208"/>
          <ac:spMkLst>
            <pc:docMk/>
            <pc:sldMk cId="3598660755" sldId="265"/>
            <ac:spMk id="5" creationId="{D6B335A6-8ED5-E166-B99E-5CD4BD3494EE}"/>
          </ac:spMkLst>
        </pc:spChg>
        <pc:spChg chg="add mod">
          <ac:chgData name="mai ngo" userId="9a294306119ad30e" providerId="LiveId" clId="{7076FD60-1687-4C5C-BD49-3902460A83FC}" dt="2024-06-02T16:16:07.448" v="3457" actId="1076"/>
          <ac:spMkLst>
            <pc:docMk/>
            <pc:sldMk cId="3598660755" sldId="265"/>
            <ac:spMk id="6" creationId="{9880FA8E-EA0A-3B68-76BF-F935C6E9083B}"/>
          </ac:spMkLst>
        </pc:spChg>
        <pc:spChg chg="add mod">
          <ac:chgData name="mai ngo" userId="9a294306119ad30e" providerId="LiveId" clId="{7076FD60-1687-4C5C-BD49-3902460A83FC}" dt="2024-06-01T02:48:17.579" v="2856" actId="1076"/>
          <ac:spMkLst>
            <pc:docMk/>
            <pc:sldMk cId="3598660755" sldId="265"/>
            <ac:spMk id="7" creationId="{4C15A362-2FE2-3391-5A31-7572D8746ADD}"/>
          </ac:spMkLst>
        </pc:spChg>
        <pc:spChg chg="add mod">
          <ac:chgData name="mai ngo" userId="9a294306119ad30e" providerId="LiveId" clId="{7076FD60-1687-4C5C-BD49-3902460A83FC}" dt="2024-06-02T16:16:28.250" v="3459" actId="1076"/>
          <ac:spMkLst>
            <pc:docMk/>
            <pc:sldMk cId="3598660755" sldId="265"/>
            <ac:spMk id="10" creationId="{DB76380E-3F53-A3A9-D78D-4D38F7D01206}"/>
          </ac:spMkLst>
        </pc:spChg>
        <pc:spChg chg="add del">
          <ac:chgData name="mai ngo" userId="9a294306119ad30e" providerId="LiveId" clId="{7076FD60-1687-4C5C-BD49-3902460A83FC}" dt="2024-06-01T00:31:44.894" v="2067"/>
          <ac:spMkLst>
            <pc:docMk/>
            <pc:sldMk cId="3598660755" sldId="265"/>
            <ac:spMk id="12" creationId="{2D2B266D-3625-4584-A5C3-7D3F672CFF30}"/>
          </ac:spMkLst>
        </pc:spChg>
        <pc:spChg chg="add del">
          <ac:chgData name="mai ngo" userId="9a294306119ad30e" providerId="LiveId" clId="{7076FD60-1687-4C5C-BD49-3902460A83FC}" dt="2024-06-01T00:31:44.894" v="2067"/>
          <ac:spMkLst>
            <pc:docMk/>
            <pc:sldMk cId="3598660755" sldId="265"/>
            <ac:spMk id="14" creationId="{A5D2A5D1-BA0D-47D3-B051-DA7743C46E28}"/>
          </ac:spMkLst>
        </pc:spChg>
        <pc:spChg chg="add mod">
          <ac:chgData name="mai ngo" userId="9a294306119ad30e" providerId="LiveId" clId="{7076FD60-1687-4C5C-BD49-3902460A83FC}" dt="2024-06-02T16:16:40.670" v="3460" actId="1076"/>
          <ac:spMkLst>
            <pc:docMk/>
            <pc:sldMk cId="3598660755" sldId="265"/>
            <ac:spMk id="15" creationId="{7FBDD237-7CBE-F4CE-D194-549767B44753}"/>
          </ac:spMkLst>
        </pc:spChg>
        <pc:picChg chg="add del mod">
          <ac:chgData name="mai ngo" userId="9a294306119ad30e" providerId="LiveId" clId="{7076FD60-1687-4C5C-BD49-3902460A83FC}" dt="2024-05-31T01:46:43.203" v="1701" actId="478"/>
          <ac:picMkLst>
            <pc:docMk/>
            <pc:sldMk cId="3598660755" sldId="265"/>
            <ac:picMk id="9" creationId="{125E05D1-7C8A-FE2A-C387-3A7CDF105280}"/>
          </ac:picMkLst>
        </pc:picChg>
        <pc:picChg chg="add del">
          <ac:chgData name="mai ngo" userId="9a294306119ad30e" providerId="LiveId" clId="{7076FD60-1687-4C5C-BD49-3902460A83FC}" dt="2024-05-31T01:35:17.433" v="1524" actId="478"/>
          <ac:picMkLst>
            <pc:docMk/>
            <pc:sldMk cId="3598660755" sldId="265"/>
            <ac:picMk id="3074" creationId="{47326207-3C60-B706-84B5-16DAC0640D97}"/>
          </ac:picMkLst>
        </pc:picChg>
        <pc:picChg chg="add del">
          <ac:chgData name="mai ngo" userId="9a294306119ad30e" providerId="LiveId" clId="{7076FD60-1687-4C5C-BD49-3902460A83FC}" dt="2024-05-31T01:42:54.050" v="1683" actId="478"/>
          <ac:picMkLst>
            <pc:docMk/>
            <pc:sldMk cId="3598660755" sldId="265"/>
            <ac:picMk id="3076" creationId="{9F169887-3150-26F5-B4AC-4A1935D56972}"/>
          </ac:picMkLst>
        </pc:picChg>
        <pc:picChg chg="add del">
          <ac:chgData name="mai ngo" userId="9a294306119ad30e" providerId="LiveId" clId="{7076FD60-1687-4C5C-BD49-3902460A83FC}" dt="2024-05-31T01:45:54.551" v="1696" actId="478"/>
          <ac:picMkLst>
            <pc:docMk/>
            <pc:sldMk cId="3598660755" sldId="265"/>
            <ac:picMk id="3078" creationId="{78465239-F7BB-0104-C27B-250F88C70F5F}"/>
          </ac:picMkLst>
        </pc:picChg>
        <pc:picChg chg="add del">
          <ac:chgData name="mai ngo" userId="9a294306119ad30e" providerId="LiveId" clId="{7076FD60-1687-4C5C-BD49-3902460A83FC}" dt="2024-05-31T01:46:43.969" v="1702" actId="478"/>
          <ac:picMkLst>
            <pc:docMk/>
            <pc:sldMk cId="3598660755" sldId="265"/>
            <ac:picMk id="3080" creationId="{7034CED0-3D6B-E873-1E9B-00824421D066}"/>
          </ac:picMkLst>
        </pc:picChg>
        <pc:picChg chg="add mod">
          <ac:chgData name="mai ngo" userId="9a294306119ad30e" providerId="LiveId" clId="{7076FD60-1687-4C5C-BD49-3902460A83FC}" dt="2024-06-03T01:30:58.771" v="4503" actId="732"/>
          <ac:picMkLst>
            <pc:docMk/>
            <pc:sldMk cId="3598660755" sldId="265"/>
            <ac:picMk id="3082" creationId="{44FF8E20-432D-E6E0-711B-7C61CC1B2605}"/>
          </ac:picMkLst>
        </pc:picChg>
        <pc:picChg chg="add del">
          <ac:chgData name="mai ngo" userId="9a294306119ad30e" providerId="LiveId" clId="{7076FD60-1687-4C5C-BD49-3902460A83FC}" dt="2024-05-31T01:47:28.501" v="1712" actId="478"/>
          <ac:picMkLst>
            <pc:docMk/>
            <pc:sldMk cId="3598660755" sldId="265"/>
            <ac:picMk id="3084" creationId="{1635D3EF-CDA6-8347-362D-55C4BD285CD2}"/>
          </ac:picMkLst>
        </pc:picChg>
        <pc:picChg chg="add del mod">
          <ac:chgData name="mai ngo" userId="9a294306119ad30e" providerId="LiveId" clId="{7076FD60-1687-4C5C-BD49-3902460A83FC}" dt="2024-05-31T01:47:57.238" v="1716" actId="478"/>
          <ac:picMkLst>
            <pc:docMk/>
            <pc:sldMk cId="3598660755" sldId="265"/>
            <ac:picMk id="3086" creationId="{A30ED280-2B62-1632-2F19-0BC3BC880807}"/>
          </ac:picMkLst>
        </pc:picChg>
        <pc:picChg chg="add del mod">
          <ac:chgData name="mai ngo" userId="9a294306119ad30e" providerId="LiveId" clId="{7076FD60-1687-4C5C-BD49-3902460A83FC}" dt="2024-05-31T01:48:55.633" v="1719" actId="478"/>
          <ac:picMkLst>
            <pc:docMk/>
            <pc:sldMk cId="3598660755" sldId="265"/>
            <ac:picMk id="3088" creationId="{5A6915C4-D151-4B51-8150-6B0C21DE579A}"/>
          </ac:picMkLst>
        </pc:picChg>
        <pc:picChg chg="add mod">
          <ac:chgData name="mai ngo" userId="9a294306119ad30e" providerId="LiveId" clId="{7076FD60-1687-4C5C-BD49-3902460A83FC}" dt="2024-06-02T16:21:57.265" v="3510" actId="1076"/>
          <ac:picMkLst>
            <pc:docMk/>
            <pc:sldMk cId="3598660755" sldId="265"/>
            <ac:picMk id="3090" creationId="{8B599A24-83B8-FDCD-5EE4-E4FA3EE47858}"/>
          </ac:picMkLst>
        </pc:picChg>
        <pc:cxnChg chg="add del mod">
          <ac:chgData name="mai ngo" userId="9a294306119ad30e" providerId="LiveId" clId="{7076FD60-1687-4C5C-BD49-3902460A83FC}" dt="2024-05-31T01:40:29.917" v="1651" actId="478"/>
          <ac:cxnSpMkLst>
            <pc:docMk/>
            <pc:sldMk cId="3598660755" sldId="265"/>
            <ac:cxnSpMk id="5" creationId="{AD1E19C5-523F-21C5-5616-8D1E6196F563}"/>
          </ac:cxnSpMkLst>
        </pc:cxnChg>
        <pc:cxnChg chg="add mod">
          <ac:chgData name="mai ngo" userId="9a294306119ad30e" providerId="LiveId" clId="{7076FD60-1687-4C5C-BD49-3902460A83FC}" dt="2024-06-02T16:16:28.250" v="3459" actId="1076"/>
          <ac:cxnSpMkLst>
            <pc:docMk/>
            <pc:sldMk cId="3598660755" sldId="265"/>
            <ac:cxnSpMk id="11" creationId="{F0A2F575-0166-C4F2-13C7-FDDC3EC0CD0F}"/>
          </ac:cxnSpMkLst>
        </pc:cxnChg>
        <pc:cxnChg chg="add mod">
          <ac:chgData name="mai ngo" userId="9a294306119ad30e" providerId="LiveId" clId="{7076FD60-1687-4C5C-BD49-3902460A83FC}" dt="2024-06-02T16:16:40.670" v="3460" actId="1076"/>
          <ac:cxnSpMkLst>
            <pc:docMk/>
            <pc:sldMk cId="3598660755" sldId="265"/>
            <ac:cxnSpMk id="16" creationId="{239F0F6F-3DE1-23B6-1306-0E5C26FE5A60}"/>
          </ac:cxnSpMkLst>
        </pc:cxnChg>
      </pc:sldChg>
      <pc:sldChg chg="addSp delSp modSp new add del mod modTransition setBg modNotesTx">
        <pc:chgData name="mai ngo" userId="9a294306119ad30e" providerId="LiveId" clId="{7076FD60-1687-4C5C-BD49-3902460A83FC}" dt="2024-06-03T15:48:36.111" v="5675" actId="313"/>
        <pc:sldMkLst>
          <pc:docMk/>
          <pc:sldMk cId="4029597922" sldId="266"/>
        </pc:sldMkLst>
        <pc:spChg chg="del">
          <ac:chgData name="mai ngo" userId="9a294306119ad30e" providerId="LiveId" clId="{7076FD60-1687-4C5C-BD49-3902460A83FC}" dt="2024-05-31T02:06:05.861" v="1883" actId="478"/>
          <ac:spMkLst>
            <pc:docMk/>
            <pc:sldMk cId="4029597922" sldId="266"/>
            <ac:spMk id="2" creationId="{3070B843-B4FB-7078-7E0C-CE3EFE3F6C32}"/>
          </ac:spMkLst>
        </pc:spChg>
        <pc:spChg chg="add del mod">
          <ac:chgData name="mai ngo" userId="9a294306119ad30e" providerId="LiveId" clId="{7076FD60-1687-4C5C-BD49-3902460A83FC}" dt="2024-06-03T14:26:09.851" v="4593" actId="478"/>
          <ac:spMkLst>
            <pc:docMk/>
            <pc:sldMk cId="4029597922" sldId="266"/>
            <ac:spMk id="2" creationId="{D90CC6C3-EA4C-2809-A036-F298E6D233F7}"/>
          </ac:spMkLst>
        </pc:spChg>
        <pc:spChg chg="del">
          <ac:chgData name="mai ngo" userId="9a294306119ad30e" providerId="LiveId" clId="{7076FD60-1687-4C5C-BD49-3902460A83FC}" dt="2024-05-31T02:06:04.354" v="1882" actId="478"/>
          <ac:spMkLst>
            <pc:docMk/>
            <pc:sldMk cId="4029597922" sldId="266"/>
            <ac:spMk id="3" creationId="{2ACC12A8-21ED-4915-B9D0-EF82F8B675EF}"/>
          </ac:spMkLst>
        </pc:spChg>
        <pc:spChg chg="add mod">
          <ac:chgData name="mai ngo" userId="9a294306119ad30e" providerId="LiveId" clId="{7076FD60-1687-4C5C-BD49-3902460A83FC}" dt="2024-06-02T16:40:41.030" v="3758"/>
          <ac:spMkLst>
            <pc:docMk/>
            <pc:sldMk cId="4029597922" sldId="266"/>
            <ac:spMk id="7" creationId="{3E3517A0-7032-C3A4-6EF4-243A8CF79F2C}"/>
          </ac:spMkLst>
        </pc:spChg>
        <pc:spChg chg="add del">
          <ac:chgData name="mai ngo" userId="9a294306119ad30e" providerId="LiveId" clId="{7076FD60-1687-4C5C-BD49-3902460A83FC}" dt="2024-05-31T16:57:11.011" v="1940" actId="26606"/>
          <ac:spMkLst>
            <pc:docMk/>
            <pc:sldMk cId="4029597922" sldId="266"/>
            <ac:spMk id="8" creationId="{32BC26D8-82FB-445E-AA49-62A77D7C1EE0}"/>
          </ac:spMkLst>
        </pc:spChg>
        <pc:spChg chg="add del">
          <ac:chgData name="mai ngo" userId="9a294306119ad30e" providerId="LiveId" clId="{7076FD60-1687-4C5C-BD49-3902460A83FC}" dt="2024-05-31T02:06:12.855" v="1886" actId="26606"/>
          <ac:spMkLst>
            <pc:docMk/>
            <pc:sldMk cId="4029597922" sldId="266"/>
            <ac:spMk id="9" creationId="{42A4FC2C-047E-45A5-965D-8E1E3BF09BC6}"/>
          </ac:spMkLst>
        </pc:spChg>
        <pc:spChg chg="add del">
          <ac:chgData name="mai ngo" userId="9a294306119ad30e" providerId="LiveId" clId="{7076FD60-1687-4C5C-BD49-3902460A83FC}" dt="2024-05-31T16:57:11.011" v="1940" actId="26606"/>
          <ac:spMkLst>
            <pc:docMk/>
            <pc:sldMk cId="4029597922" sldId="266"/>
            <ac:spMk id="13" creationId="{CB44330D-EA18-4254-AA95-EB49948539B8}"/>
          </ac:spMkLst>
        </pc:spChg>
        <pc:spChg chg="add del">
          <ac:chgData name="mai ngo" userId="9a294306119ad30e" providerId="LiveId" clId="{7076FD60-1687-4C5C-BD49-3902460A83FC}" dt="2024-05-31T02:06:17.587" v="1888" actId="26606"/>
          <ac:spMkLst>
            <pc:docMk/>
            <pc:sldMk cId="4029597922" sldId="266"/>
            <ac:spMk id="14" creationId="{9C6777B5-64F4-4200-B099-34168B69FE53}"/>
          </ac:spMkLst>
        </pc:spChg>
        <pc:spChg chg="add mod">
          <ac:chgData name="mai ngo" userId="9a294306119ad30e" providerId="LiveId" clId="{7076FD60-1687-4C5C-BD49-3902460A83FC}" dt="2024-06-03T14:35:09.333" v="4738" actId="1076"/>
          <ac:spMkLst>
            <pc:docMk/>
            <pc:sldMk cId="4029597922" sldId="266"/>
            <ac:spMk id="15" creationId="{D98903A0-1102-61A6-4164-18A8F8A5AB7C}"/>
          </ac:spMkLst>
        </pc:spChg>
        <pc:grpChg chg="add del">
          <ac:chgData name="mai ngo" userId="9a294306119ad30e" providerId="LiveId" clId="{7076FD60-1687-4C5C-BD49-3902460A83FC}" dt="2024-05-31T02:06:17.587" v="1888" actId="26606"/>
          <ac:grpSpMkLst>
            <pc:docMk/>
            <pc:sldMk cId="4029597922" sldId="266"/>
            <ac:grpSpMk id="11" creationId="{4252769E-B9F0-4068-A645-5BBEF16E9C28}"/>
          </ac:grpSpMkLst>
        </pc:grpChg>
        <pc:picChg chg="add del mod modCrop">
          <ac:chgData name="mai ngo" userId="9a294306119ad30e" providerId="LiveId" clId="{7076FD60-1687-4C5C-BD49-3902460A83FC}" dt="2024-06-03T14:28:38.567" v="4617" actId="478"/>
          <ac:picMkLst>
            <pc:docMk/>
            <pc:sldMk cId="4029597922" sldId="266"/>
            <ac:picMk id="3" creationId="{71D9D8F8-2BEB-01DC-D2A5-564F10BC6522}"/>
          </ac:picMkLst>
        </pc:picChg>
        <pc:picChg chg="add del mod">
          <ac:chgData name="mai ngo" userId="9a294306119ad30e" providerId="LiveId" clId="{7076FD60-1687-4C5C-BD49-3902460A83FC}" dt="2024-05-31T02:08:22.974" v="1890" actId="478"/>
          <ac:picMkLst>
            <pc:docMk/>
            <pc:sldMk cId="4029597922" sldId="266"/>
            <ac:picMk id="4" creationId="{C322D542-02DB-D020-4002-0AA34F8424C1}"/>
          </ac:picMkLst>
        </pc:picChg>
        <pc:picChg chg="add mod ord modCrop">
          <ac:chgData name="mai ngo" userId="9a294306119ad30e" providerId="LiveId" clId="{7076FD60-1687-4C5C-BD49-3902460A83FC}" dt="2024-06-03T14:29:10.989" v="4626" actId="166"/>
          <ac:picMkLst>
            <pc:docMk/>
            <pc:sldMk cId="4029597922" sldId="266"/>
            <ac:picMk id="5" creationId="{88EF41F6-C03C-3787-CF28-B06108E085BB}"/>
          </ac:picMkLst>
        </pc:picChg>
        <pc:picChg chg="add del mod">
          <ac:chgData name="mai ngo" userId="9a294306119ad30e" providerId="LiveId" clId="{7076FD60-1687-4C5C-BD49-3902460A83FC}" dt="2024-05-31T02:08:47.907" v="1892" actId="478"/>
          <ac:picMkLst>
            <pc:docMk/>
            <pc:sldMk cId="4029597922" sldId="266"/>
            <ac:picMk id="5" creationId="{AC98F1EF-C9E6-1BD3-83C8-4FA6653106B7}"/>
          </ac:picMkLst>
        </pc:picChg>
        <pc:picChg chg="add del mod ord modCrop">
          <ac:chgData name="mai ngo" userId="9a294306119ad30e" providerId="LiveId" clId="{7076FD60-1687-4C5C-BD49-3902460A83FC}" dt="2024-05-31T17:02:33.599" v="1972" actId="18131"/>
          <ac:picMkLst>
            <pc:docMk/>
            <pc:sldMk cId="4029597922" sldId="266"/>
            <ac:picMk id="6" creationId="{2DF704A1-C47A-0B9F-D2EC-0A7F1ADF0850}"/>
          </ac:picMkLst>
        </pc:picChg>
        <pc:picChg chg="add del mod ord modCrop">
          <ac:chgData name="mai ngo" userId="9a294306119ad30e" providerId="LiveId" clId="{7076FD60-1687-4C5C-BD49-3902460A83FC}" dt="2024-06-03T14:27:34.883" v="4615" actId="931"/>
          <ac:picMkLst>
            <pc:docMk/>
            <pc:sldMk cId="4029597922" sldId="266"/>
            <ac:picMk id="8" creationId="{598E2167-2E45-2072-2B06-75BF92E29E46}"/>
          </ac:picMkLst>
        </pc:picChg>
        <pc:picChg chg="add del mod">
          <ac:chgData name="mai ngo" userId="9a294306119ad30e" providerId="LiveId" clId="{7076FD60-1687-4C5C-BD49-3902460A83FC}" dt="2024-06-03T14:27:31.984" v="4609" actId="22"/>
          <ac:picMkLst>
            <pc:docMk/>
            <pc:sldMk cId="4029597922" sldId="266"/>
            <ac:picMk id="10" creationId="{19E6E396-FA6A-5497-5BFA-B4CC5979AA56}"/>
          </ac:picMkLst>
        </pc:picChg>
        <pc:picChg chg="add del mod modCrop">
          <ac:chgData name="mai ngo" userId="9a294306119ad30e" providerId="LiveId" clId="{7076FD60-1687-4C5C-BD49-3902460A83FC}" dt="2024-06-03T14:30:17.714" v="4627" actId="478"/>
          <ac:picMkLst>
            <pc:docMk/>
            <pc:sldMk cId="4029597922" sldId="266"/>
            <ac:picMk id="12" creationId="{19A8EA9E-AF29-B44B-46C2-D9626D0A46CF}"/>
          </ac:picMkLst>
        </pc:picChg>
        <pc:picChg chg="add mod">
          <ac:chgData name="mai ngo" userId="9a294306119ad30e" providerId="LiveId" clId="{7076FD60-1687-4C5C-BD49-3902460A83FC}" dt="2024-06-03T14:30:31.502" v="4630" actId="14100"/>
          <ac:picMkLst>
            <pc:docMk/>
            <pc:sldMk cId="4029597922" sldId="266"/>
            <ac:picMk id="14" creationId="{53F3405D-A6DB-8934-E59E-7A140564D175}"/>
          </ac:picMkLst>
        </pc:picChg>
      </pc:sldChg>
      <pc:sldChg chg="addSp delSp modSp new add del mod ord setBg">
        <pc:chgData name="mai ngo" userId="9a294306119ad30e" providerId="LiveId" clId="{7076FD60-1687-4C5C-BD49-3902460A83FC}" dt="2024-06-02T16:19:53.975" v="3488" actId="47"/>
        <pc:sldMkLst>
          <pc:docMk/>
          <pc:sldMk cId="3034987002" sldId="267"/>
        </pc:sldMkLst>
        <pc:spChg chg="add del mod">
          <ac:chgData name="mai ngo" userId="9a294306119ad30e" providerId="LiveId" clId="{7076FD60-1687-4C5C-BD49-3902460A83FC}" dt="2024-05-31T02:20:48.728" v="1929" actId="26606"/>
          <ac:spMkLst>
            <pc:docMk/>
            <pc:sldMk cId="3034987002" sldId="267"/>
            <ac:spMk id="2" creationId="{86CBD945-8F45-BAB9-29E6-52DDD5C0D83D}"/>
          </ac:spMkLst>
        </pc:spChg>
        <pc:spChg chg="del">
          <ac:chgData name="mai ngo" userId="9a294306119ad30e" providerId="LiveId" clId="{7076FD60-1687-4C5C-BD49-3902460A83FC}" dt="2024-05-31T01:58:41.737" v="1852" actId="478"/>
          <ac:spMkLst>
            <pc:docMk/>
            <pc:sldMk cId="3034987002" sldId="267"/>
            <ac:spMk id="2" creationId="{974DFD04-49AD-9C11-02B1-07B45996B577}"/>
          </ac:spMkLst>
        </pc:spChg>
        <pc:spChg chg="del">
          <ac:chgData name="mai ngo" userId="9a294306119ad30e" providerId="LiveId" clId="{7076FD60-1687-4C5C-BD49-3902460A83FC}" dt="2024-05-31T01:58:40.859" v="1851" actId="478"/>
          <ac:spMkLst>
            <pc:docMk/>
            <pc:sldMk cId="3034987002" sldId="267"/>
            <ac:spMk id="3" creationId="{33AD5BB0-8F6C-0F05-CC90-30F64B110531}"/>
          </ac:spMkLst>
        </pc:spChg>
        <pc:spChg chg="add del mod">
          <ac:chgData name="mai ngo" userId="9a294306119ad30e" providerId="LiveId" clId="{7076FD60-1687-4C5C-BD49-3902460A83FC}" dt="2024-05-31T02:20:48.728" v="1929" actId="26606"/>
          <ac:spMkLst>
            <pc:docMk/>
            <pc:sldMk cId="3034987002" sldId="267"/>
            <ac:spMk id="3" creationId="{5E5258EB-AC2B-9417-C449-4F791C2248B7}"/>
          </ac:spMkLst>
        </pc:spChg>
        <pc:spChg chg="add del mod">
          <ac:chgData name="mai ngo" userId="9a294306119ad30e" providerId="LiveId" clId="{7076FD60-1687-4C5C-BD49-3902460A83FC}" dt="2024-05-31T02:20:48.728" v="1929" actId="26606"/>
          <ac:spMkLst>
            <pc:docMk/>
            <pc:sldMk cId="3034987002" sldId="267"/>
            <ac:spMk id="4" creationId="{69A23BAE-18C3-4716-23D9-40AA278E5FDF}"/>
          </ac:spMkLst>
        </pc:spChg>
        <pc:spChg chg="add del mod">
          <ac:chgData name="mai ngo" userId="9a294306119ad30e" providerId="LiveId" clId="{7076FD60-1687-4C5C-BD49-3902460A83FC}" dt="2024-05-31T02:20:48.728" v="1929" actId="26606"/>
          <ac:spMkLst>
            <pc:docMk/>
            <pc:sldMk cId="3034987002" sldId="267"/>
            <ac:spMk id="5" creationId="{45CCBF0A-B518-2AF8-BFA4-4E9189C005BB}"/>
          </ac:spMkLst>
        </pc:spChg>
        <pc:spChg chg="add del mod">
          <ac:chgData name="mai ngo" userId="9a294306119ad30e" providerId="LiveId" clId="{7076FD60-1687-4C5C-BD49-3902460A83FC}" dt="2024-05-31T02:20:48.728" v="1929" actId="26606"/>
          <ac:spMkLst>
            <pc:docMk/>
            <pc:sldMk cId="3034987002" sldId="267"/>
            <ac:spMk id="6" creationId="{900D4049-0582-F8E2-F4AE-96E068D5446F}"/>
          </ac:spMkLst>
        </pc:spChg>
        <pc:spChg chg="add del mod">
          <ac:chgData name="mai ngo" userId="9a294306119ad30e" providerId="LiveId" clId="{7076FD60-1687-4C5C-BD49-3902460A83FC}" dt="2024-05-31T02:20:48.728" v="1929" actId="26606"/>
          <ac:spMkLst>
            <pc:docMk/>
            <pc:sldMk cId="3034987002" sldId="267"/>
            <ac:spMk id="7" creationId="{B86A5733-F4F3-264C-A086-062D72EA75AF}"/>
          </ac:spMkLst>
        </pc:spChg>
        <pc:spChg chg="add del mod">
          <ac:chgData name="mai ngo" userId="9a294306119ad30e" providerId="LiveId" clId="{7076FD60-1687-4C5C-BD49-3902460A83FC}" dt="2024-05-31T02:20:48.728" v="1929" actId="26606"/>
          <ac:spMkLst>
            <pc:docMk/>
            <pc:sldMk cId="3034987002" sldId="267"/>
            <ac:spMk id="8" creationId="{2F4D0519-D3F0-A4B6-E3D0-2F635C5CA4B1}"/>
          </ac:spMkLst>
        </pc:spChg>
        <pc:spChg chg="add del mod">
          <ac:chgData name="mai ngo" userId="9a294306119ad30e" providerId="LiveId" clId="{7076FD60-1687-4C5C-BD49-3902460A83FC}" dt="2024-05-31T02:20:48.728" v="1929" actId="26606"/>
          <ac:spMkLst>
            <pc:docMk/>
            <pc:sldMk cId="3034987002" sldId="267"/>
            <ac:spMk id="9" creationId="{17F600F3-DEDF-386B-930B-EBB803D0D87B}"/>
          </ac:spMkLst>
        </pc:spChg>
        <pc:spChg chg="add del mod">
          <ac:chgData name="mai ngo" userId="9a294306119ad30e" providerId="LiveId" clId="{7076FD60-1687-4C5C-BD49-3902460A83FC}" dt="2024-05-31T02:20:48.728" v="1929" actId="26606"/>
          <ac:spMkLst>
            <pc:docMk/>
            <pc:sldMk cId="3034987002" sldId="267"/>
            <ac:spMk id="10" creationId="{A0AEA393-930D-6749-A299-2CB826EE022E}"/>
          </ac:spMkLst>
        </pc:spChg>
        <pc:spChg chg="add del mod">
          <ac:chgData name="mai ngo" userId="9a294306119ad30e" providerId="LiveId" clId="{7076FD60-1687-4C5C-BD49-3902460A83FC}" dt="2024-05-31T02:20:48.728" v="1929" actId="26606"/>
          <ac:spMkLst>
            <pc:docMk/>
            <pc:sldMk cId="3034987002" sldId="267"/>
            <ac:spMk id="11" creationId="{EBCE3B27-13AC-EEDA-8AD3-0580F13622E3}"/>
          </ac:spMkLst>
        </pc:spChg>
        <pc:spChg chg="add del mod">
          <ac:chgData name="mai ngo" userId="9a294306119ad30e" providerId="LiveId" clId="{7076FD60-1687-4C5C-BD49-3902460A83FC}" dt="2024-05-31T02:20:48.728" v="1929" actId="26606"/>
          <ac:spMkLst>
            <pc:docMk/>
            <pc:sldMk cId="3034987002" sldId="267"/>
            <ac:spMk id="12" creationId="{E17C7741-7AAB-06A5-EBE5-289ABE31DF60}"/>
          </ac:spMkLst>
        </pc:spChg>
        <pc:spChg chg="add del mod">
          <ac:chgData name="mai ngo" userId="9a294306119ad30e" providerId="LiveId" clId="{7076FD60-1687-4C5C-BD49-3902460A83FC}" dt="2024-05-31T02:20:48.728" v="1929" actId="26606"/>
          <ac:spMkLst>
            <pc:docMk/>
            <pc:sldMk cId="3034987002" sldId="267"/>
            <ac:spMk id="13" creationId="{0733D226-9D6B-1EB7-F312-417006BCC36F}"/>
          </ac:spMkLst>
        </pc:spChg>
        <pc:spChg chg="add del">
          <ac:chgData name="mai ngo" userId="9a294306119ad30e" providerId="LiveId" clId="{7076FD60-1687-4C5C-BD49-3902460A83FC}" dt="2024-05-31T02:13:30.927" v="1899" actId="26606"/>
          <ac:spMkLst>
            <pc:docMk/>
            <pc:sldMk cId="3034987002" sldId="267"/>
            <ac:spMk id="2055" creationId="{42A4FC2C-047E-45A5-965D-8E1E3BF09BC6}"/>
          </ac:spMkLst>
        </pc:spChg>
        <pc:spChg chg="add del">
          <ac:chgData name="mai ngo" userId="9a294306119ad30e" providerId="LiveId" clId="{7076FD60-1687-4C5C-BD49-3902460A83FC}" dt="2024-05-31T02:13:32.072" v="1901" actId="26606"/>
          <ac:spMkLst>
            <pc:docMk/>
            <pc:sldMk cId="3034987002" sldId="267"/>
            <ac:spMk id="2057" creationId="{CF21E7C5-2080-4549-97AA-9A6688257789}"/>
          </ac:spMkLst>
        </pc:spChg>
        <pc:spChg chg="add del">
          <ac:chgData name="mai ngo" userId="9a294306119ad30e" providerId="LiveId" clId="{7076FD60-1687-4C5C-BD49-3902460A83FC}" dt="2024-05-31T02:13:32.072" v="1901" actId="26606"/>
          <ac:spMkLst>
            <pc:docMk/>
            <pc:sldMk cId="3034987002" sldId="267"/>
            <ac:spMk id="2058" creationId="{14995E8B-DB3C-4E23-9186-1613402BFDCF}"/>
          </ac:spMkLst>
        </pc:spChg>
        <pc:spChg chg="add del">
          <ac:chgData name="mai ngo" userId="9a294306119ad30e" providerId="LiveId" clId="{7076FD60-1687-4C5C-BD49-3902460A83FC}" dt="2024-05-31T02:13:32.072" v="1901" actId="26606"/>
          <ac:spMkLst>
            <pc:docMk/>
            <pc:sldMk cId="3034987002" sldId="267"/>
            <ac:spMk id="2059" creationId="{57957B04-C024-4B5F-B7C3-20FAE3F1D3CA}"/>
          </ac:spMkLst>
        </pc:spChg>
        <pc:spChg chg="add del">
          <ac:chgData name="mai ngo" userId="9a294306119ad30e" providerId="LiveId" clId="{7076FD60-1687-4C5C-BD49-3902460A83FC}" dt="2024-05-31T02:13:32.072" v="1901" actId="26606"/>
          <ac:spMkLst>
            <pc:docMk/>
            <pc:sldMk cId="3034987002" sldId="267"/>
            <ac:spMk id="2061" creationId="{C6FBFCE4-B693-49EB-9CE1-4420332195E7}"/>
          </ac:spMkLst>
        </pc:spChg>
        <pc:spChg chg="add del">
          <ac:chgData name="mai ngo" userId="9a294306119ad30e" providerId="LiveId" clId="{7076FD60-1687-4C5C-BD49-3902460A83FC}" dt="2024-05-31T02:13:34.999" v="1903" actId="26606"/>
          <ac:spMkLst>
            <pc:docMk/>
            <pc:sldMk cId="3034987002" sldId="267"/>
            <ac:spMk id="2077" creationId="{216BB327-7AA9-4EC5-815F-9D8E6BC53E34}"/>
          </ac:spMkLst>
        </pc:spChg>
        <pc:spChg chg="add del">
          <ac:chgData name="mai ngo" userId="9a294306119ad30e" providerId="LiveId" clId="{7076FD60-1687-4C5C-BD49-3902460A83FC}" dt="2024-05-31T02:20:48.728" v="1929" actId="26606"/>
          <ac:spMkLst>
            <pc:docMk/>
            <pc:sldMk cId="3034987002" sldId="267"/>
            <ac:spMk id="2079" creationId="{42A4FC2C-047E-45A5-965D-8E1E3BF09BC6}"/>
          </ac:spMkLst>
        </pc:spChg>
        <pc:spChg chg="add del">
          <ac:chgData name="mai ngo" userId="9a294306119ad30e" providerId="LiveId" clId="{7076FD60-1687-4C5C-BD49-3902460A83FC}" dt="2024-05-31T02:20:45.689" v="1924" actId="26606"/>
          <ac:spMkLst>
            <pc:docMk/>
            <pc:sldMk cId="3034987002" sldId="267"/>
            <ac:spMk id="2084" creationId="{8950AD4C-6AF3-49F8-94E1-DBCAFB39478B}"/>
          </ac:spMkLst>
        </pc:spChg>
        <pc:spChg chg="add del">
          <ac:chgData name="mai ngo" userId="9a294306119ad30e" providerId="LiveId" clId="{7076FD60-1687-4C5C-BD49-3902460A83FC}" dt="2024-05-31T02:20:45.689" v="1924" actId="26606"/>
          <ac:spMkLst>
            <pc:docMk/>
            <pc:sldMk cId="3034987002" sldId="267"/>
            <ac:spMk id="2086" creationId="{8DBEAE55-3EA1-41D7-A212-5F7D8986C1F2}"/>
          </ac:spMkLst>
        </pc:spChg>
        <pc:spChg chg="add del">
          <ac:chgData name="mai ngo" userId="9a294306119ad30e" providerId="LiveId" clId="{7076FD60-1687-4C5C-BD49-3902460A83FC}" dt="2024-05-31T02:20:45.689" v="1924" actId="26606"/>
          <ac:spMkLst>
            <pc:docMk/>
            <pc:sldMk cId="3034987002" sldId="267"/>
            <ac:spMk id="2088" creationId="{CFC5F0E7-644F-4101-BE72-12825CF537E7}"/>
          </ac:spMkLst>
        </pc:spChg>
        <pc:spChg chg="add del">
          <ac:chgData name="mai ngo" userId="9a294306119ad30e" providerId="LiveId" clId="{7076FD60-1687-4C5C-BD49-3902460A83FC}" dt="2024-05-31T02:20:45.689" v="1924" actId="26606"/>
          <ac:spMkLst>
            <pc:docMk/>
            <pc:sldMk cId="3034987002" sldId="267"/>
            <ac:spMk id="2090" creationId="{B1F9B6B4-B0C4-45C6-A086-901C960D03E7}"/>
          </ac:spMkLst>
        </pc:spChg>
        <pc:spChg chg="add del">
          <ac:chgData name="mai ngo" userId="9a294306119ad30e" providerId="LiveId" clId="{7076FD60-1687-4C5C-BD49-3902460A83FC}" dt="2024-05-31T02:20:46.781" v="1926" actId="26606"/>
          <ac:spMkLst>
            <pc:docMk/>
            <pc:sldMk cId="3034987002" sldId="267"/>
            <ac:spMk id="2092" creationId="{4613B4A9-1C7C-4729-A016-AB42D3979460}"/>
          </ac:spMkLst>
        </pc:spChg>
        <pc:spChg chg="add del">
          <ac:chgData name="mai ngo" userId="9a294306119ad30e" providerId="LiveId" clId="{7076FD60-1687-4C5C-BD49-3902460A83FC}" dt="2024-05-31T02:20:48.727" v="1928" actId="26606"/>
          <ac:spMkLst>
            <pc:docMk/>
            <pc:sldMk cId="3034987002" sldId="267"/>
            <ac:spMk id="2094" creationId="{E559D998-AB6C-46E1-B394-118E9A1E2D62}"/>
          </ac:spMkLst>
        </pc:spChg>
        <pc:grpChg chg="add del">
          <ac:chgData name="mai ngo" userId="9a294306119ad30e" providerId="LiveId" clId="{7076FD60-1687-4C5C-BD49-3902460A83FC}" dt="2024-05-31T02:13:32.072" v="1901" actId="26606"/>
          <ac:grpSpMkLst>
            <pc:docMk/>
            <pc:sldMk cId="3034987002" sldId="267"/>
            <ac:grpSpMk id="2063" creationId="{8FFC4225-9683-4D55-8686-FCDDB8BCBF38}"/>
          </ac:grpSpMkLst>
        </pc:grpChg>
        <pc:grpChg chg="add del">
          <ac:chgData name="mai ngo" userId="9a294306119ad30e" providerId="LiveId" clId="{7076FD60-1687-4C5C-BD49-3902460A83FC}" dt="2024-05-31T02:13:32.072" v="1901" actId="26606"/>
          <ac:grpSpMkLst>
            <pc:docMk/>
            <pc:sldMk cId="3034987002" sldId="267"/>
            <ac:grpSpMk id="2069" creationId="{9D85FE18-7BE5-446D-9A33-1C7C3B910680}"/>
          </ac:grpSpMkLst>
        </pc:grpChg>
        <pc:picChg chg="add">
          <ac:chgData name="mai ngo" userId="9a294306119ad30e" providerId="LiveId" clId="{7076FD60-1687-4C5C-BD49-3902460A83FC}" dt="2024-06-01T02:36:37.634" v="2823"/>
          <ac:picMkLst>
            <pc:docMk/>
            <pc:sldMk cId="3034987002" sldId="267"/>
            <ac:picMk id="2" creationId="{8E1EFF83-AEDE-2FE9-F219-B69DD41019F2}"/>
          </ac:picMkLst>
        </pc:picChg>
        <pc:picChg chg="add del mod">
          <ac:chgData name="mai ngo" userId="9a294306119ad30e" providerId="LiveId" clId="{7076FD60-1687-4C5C-BD49-3902460A83FC}" dt="2024-06-01T02:39:29.722" v="2839" actId="478"/>
          <ac:picMkLst>
            <pc:docMk/>
            <pc:sldMk cId="3034987002" sldId="267"/>
            <ac:picMk id="3" creationId="{383FCEE2-82D7-59F2-AA92-0C2A0EF35B49}"/>
          </ac:picMkLst>
        </pc:picChg>
        <pc:picChg chg="add del mod">
          <ac:chgData name="mai ngo" userId="9a294306119ad30e" providerId="LiveId" clId="{7076FD60-1687-4C5C-BD49-3902460A83FC}" dt="2024-05-31T02:19:56.006" v="1918" actId="478"/>
          <ac:picMkLst>
            <pc:docMk/>
            <pc:sldMk cId="3034987002" sldId="267"/>
            <ac:picMk id="14" creationId="{5971B8D4-0AB2-A7A7-229C-C776C8C88B53}"/>
          </ac:picMkLst>
        </pc:picChg>
        <pc:picChg chg="add del mod">
          <ac:chgData name="mai ngo" userId="9a294306119ad30e" providerId="LiveId" clId="{7076FD60-1687-4C5C-BD49-3902460A83FC}" dt="2024-05-31T02:13:44.094" v="1906" actId="478"/>
          <ac:picMkLst>
            <pc:docMk/>
            <pc:sldMk cId="3034987002" sldId="267"/>
            <ac:picMk id="2050" creationId="{75A4F805-34A6-3F47-A171-8DC56EB8F57D}"/>
          </ac:picMkLst>
        </pc:picChg>
        <pc:picChg chg="add del mod">
          <ac:chgData name="mai ngo" userId="9a294306119ad30e" providerId="LiveId" clId="{7076FD60-1687-4C5C-BD49-3902460A83FC}" dt="2024-05-31T02:19:47.814" v="1915" actId="478"/>
          <ac:picMkLst>
            <pc:docMk/>
            <pc:sldMk cId="3034987002" sldId="267"/>
            <ac:picMk id="2052" creationId="{7301882C-CA86-E25E-F28E-3D2F68000228}"/>
          </ac:picMkLst>
        </pc:picChg>
        <pc:picChg chg="add del mod ord">
          <ac:chgData name="mai ngo" userId="9a294306119ad30e" providerId="LiveId" clId="{7076FD60-1687-4C5C-BD49-3902460A83FC}" dt="2024-06-01T03:19:16.671" v="3131" actId="26606"/>
          <ac:picMkLst>
            <pc:docMk/>
            <pc:sldMk cId="3034987002" sldId="267"/>
            <ac:picMk id="2054" creationId="{7C137C48-E89C-D1A9-6F12-53731594C1CD}"/>
          </ac:picMkLst>
        </pc:picChg>
        <pc:picChg chg="add mod">
          <ac:chgData name="mai ngo" userId="9a294306119ad30e" providerId="LiveId" clId="{7076FD60-1687-4C5C-BD49-3902460A83FC}" dt="2024-06-01T03:19:16.671" v="3131" actId="26606"/>
          <ac:picMkLst>
            <pc:docMk/>
            <pc:sldMk cId="3034987002" sldId="267"/>
            <ac:picMk id="4098" creationId="{D47C0D5E-69C2-8380-795B-8EA4D0BC8E1E}"/>
          </ac:picMkLst>
        </pc:picChg>
      </pc:sldChg>
      <pc:sldChg chg="addSp delSp modSp new mod modTransition">
        <pc:chgData name="mai ngo" userId="9a294306119ad30e" providerId="LiveId" clId="{7076FD60-1687-4C5C-BD49-3902460A83FC}" dt="2024-06-10T23:09:07.395" v="5747" actId="22"/>
        <pc:sldMkLst>
          <pc:docMk/>
          <pc:sldMk cId="1108653523" sldId="268"/>
        </pc:sldMkLst>
        <pc:spChg chg="add mod">
          <ac:chgData name="mai ngo" userId="9a294306119ad30e" providerId="LiveId" clId="{7076FD60-1687-4C5C-BD49-3902460A83FC}" dt="2024-06-03T00:43:40.706" v="4243" actId="1076"/>
          <ac:spMkLst>
            <pc:docMk/>
            <pc:sldMk cId="1108653523" sldId="268"/>
            <ac:spMk id="2" creationId="{404638B4-B90F-F166-DD5E-C2685CFA09F5}"/>
          </ac:spMkLst>
        </pc:spChg>
        <pc:spChg chg="del">
          <ac:chgData name="mai ngo" userId="9a294306119ad30e" providerId="LiveId" clId="{7076FD60-1687-4C5C-BD49-3902460A83FC}" dt="2024-05-31T02:01:12.193" v="1866" actId="478"/>
          <ac:spMkLst>
            <pc:docMk/>
            <pc:sldMk cId="1108653523" sldId="268"/>
            <ac:spMk id="2" creationId="{4740CCFB-7153-6040-7501-502D67D0984F}"/>
          </ac:spMkLst>
        </pc:spChg>
        <pc:spChg chg="del">
          <ac:chgData name="mai ngo" userId="9a294306119ad30e" providerId="LiveId" clId="{7076FD60-1687-4C5C-BD49-3902460A83FC}" dt="2024-05-31T02:01:13.993" v="1867" actId="478"/>
          <ac:spMkLst>
            <pc:docMk/>
            <pc:sldMk cId="1108653523" sldId="268"/>
            <ac:spMk id="3" creationId="{0CCC548B-E868-E621-ADB9-7D9922D3C043}"/>
          </ac:spMkLst>
        </pc:spChg>
        <pc:spChg chg="add del">
          <ac:chgData name="mai ngo" userId="9a294306119ad30e" providerId="LiveId" clId="{7076FD60-1687-4C5C-BD49-3902460A83FC}" dt="2024-06-10T23:09:07.395" v="5747" actId="22"/>
          <ac:spMkLst>
            <pc:docMk/>
            <pc:sldMk cId="1108653523" sldId="268"/>
            <ac:spMk id="4" creationId="{0A38AFF1-2292-F3B3-962D-1FD3A89C9C9B}"/>
          </ac:spMkLst>
        </pc:spChg>
        <pc:spChg chg="add mod">
          <ac:chgData name="mai ngo" userId="9a294306119ad30e" providerId="LiveId" clId="{7076FD60-1687-4C5C-BD49-3902460A83FC}" dt="2024-06-02T16:23:16.496" v="3518"/>
          <ac:spMkLst>
            <pc:docMk/>
            <pc:sldMk cId="1108653523" sldId="268"/>
            <ac:spMk id="16" creationId="{01FEA838-7B4E-BB18-CA6D-1227CDDDE139}"/>
          </ac:spMkLst>
        </pc:spChg>
        <pc:spChg chg="add mod ord">
          <ac:chgData name="mai ngo" userId="9a294306119ad30e" providerId="LiveId" clId="{7076FD60-1687-4C5C-BD49-3902460A83FC}" dt="2024-06-03T00:37:58.050" v="4046" actId="14100"/>
          <ac:spMkLst>
            <pc:docMk/>
            <pc:sldMk cId="1108653523" sldId="268"/>
            <ac:spMk id="19" creationId="{15F47FF3-81C6-494E-DF76-82A4EDDA89DC}"/>
          </ac:spMkLst>
        </pc:spChg>
        <pc:picChg chg="add del mod modCrop">
          <ac:chgData name="mai ngo" userId="9a294306119ad30e" providerId="LiveId" clId="{7076FD60-1687-4C5C-BD49-3902460A83FC}" dt="2024-05-31T23:38:09.168" v="2018" actId="478"/>
          <ac:picMkLst>
            <pc:docMk/>
            <pc:sldMk cId="1108653523" sldId="268"/>
            <ac:picMk id="3" creationId="{502B1374-D51E-0013-A35F-87DA77305140}"/>
          </ac:picMkLst>
        </pc:picChg>
        <pc:picChg chg="add del mod modCrop">
          <ac:chgData name="mai ngo" userId="9a294306119ad30e" providerId="LiveId" clId="{7076FD60-1687-4C5C-BD49-3902460A83FC}" dt="2024-05-31T23:47:31.295" v="2026" actId="478"/>
          <ac:picMkLst>
            <pc:docMk/>
            <pc:sldMk cId="1108653523" sldId="268"/>
            <ac:picMk id="5" creationId="{4A903C62-7504-CE36-D0FA-C453186AC4BD}"/>
          </ac:picMkLst>
        </pc:picChg>
        <pc:picChg chg="add del mod modCrop">
          <ac:chgData name="mai ngo" userId="9a294306119ad30e" providerId="LiveId" clId="{7076FD60-1687-4C5C-BD49-3902460A83FC}" dt="2024-06-01T00:42:07.482" v="2145" actId="478"/>
          <ac:picMkLst>
            <pc:docMk/>
            <pc:sldMk cId="1108653523" sldId="268"/>
            <ac:picMk id="7" creationId="{15EABF5F-F2AA-A8DB-FBB2-5E27441441E9}"/>
          </ac:picMkLst>
        </pc:picChg>
        <pc:picChg chg="add mod ord">
          <ac:chgData name="mai ngo" userId="9a294306119ad30e" providerId="LiveId" clId="{7076FD60-1687-4C5C-BD49-3902460A83FC}" dt="2024-06-01T03:18:13.889" v="3120" actId="1076"/>
          <ac:picMkLst>
            <pc:docMk/>
            <pc:sldMk cId="1108653523" sldId="268"/>
            <ac:picMk id="9" creationId="{E10273C0-172C-3BC0-5A72-5E2584F1D69F}"/>
          </ac:picMkLst>
        </pc:picChg>
        <pc:picChg chg="add del mod">
          <ac:chgData name="mai ngo" userId="9a294306119ad30e" providerId="LiveId" clId="{7076FD60-1687-4C5C-BD49-3902460A83FC}" dt="2024-06-01T00:42:51.990" v="2156" actId="21"/>
          <ac:picMkLst>
            <pc:docMk/>
            <pc:sldMk cId="1108653523" sldId="268"/>
            <ac:picMk id="10" creationId="{07AC8925-1EC3-3D3A-2981-BC70E5F0AA0B}"/>
          </ac:picMkLst>
        </pc:picChg>
        <pc:picChg chg="add mod">
          <ac:chgData name="mai ngo" userId="9a294306119ad30e" providerId="LiveId" clId="{7076FD60-1687-4C5C-BD49-3902460A83FC}" dt="2024-06-01T00:50:46.485" v="2181" actId="1076"/>
          <ac:picMkLst>
            <pc:docMk/>
            <pc:sldMk cId="1108653523" sldId="268"/>
            <ac:picMk id="11" creationId="{73A99B6A-3F05-6576-DC9A-07BCACD939D1}"/>
          </ac:picMkLst>
        </pc:picChg>
        <pc:picChg chg="add del mod">
          <ac:chgData name="mai ngo" userId="9a294306119ad30e" providerId="LiveId" clId="{7076FD60-1687-4C5C-BD49-3902460A83FC}" dt="2024-06-01T00:50:49.116" v="2182" actId="21"/>
          <ac:picMkLst>
            <pc:docMk/>
            <pc:sldMk cId="1108653523" sldId="268"/>
            <ac:picMk id="12" creationId="{5821519F-A191-FEE7-F352-4FE3EBC0E29D}"/>
          </ac:picMkLst>
        </pc:picChg>
        <pc:picChg chg="add del mod modCrop">
          <ac:chgData name="mai ngo" userId="9a294306119ad30e" providerId="LiveId" clId="{7076FD60-1687-4C5C-BD49-3902460A83FC}" dt="2024-06-01T02:59:40.735" v="3012" actId="478"/>
          <ac:picMkLst>
            <pc:docMk/>
            <pc:sldMk cId="1108653523" sldId="268"/>
            <ac:picMk id="14" creationId="{D7293DC4-03C9-B4A2-0CE9-DB6BEC04C314}"/>
          </ac:picMkLst>
        </pc:picChg>
        <pc:picChg chg="add del mod">
          <ac:chgData name="mai ngo" userId="9a294306119ad30e" providerId="LiveId" clId="{7076FD60-1687-4C5C-BD49-3902460A83FC}" dt="2024-06-01T00:51:10.667" v="2185" actId="478"/>
          <ac:picMkLst>
            <pc:docMk/>
            <pc:sldMk cId="1108653523" sldId="268"/>
            <ac:picMk id="15" creationId="{EA0E44CC-31B3-1AF5-2BDD-2ED234CDC534}"/>
          </ac:picMkLst>
        </pc:picChg>
        <pc:picChg chg="add mod ord modCrop">
          <ac:chgData name="mai ngo" userId="9a294306119ad30e" providerId="LiveId" clId="{7076FD60-1687-4C5C-BD49-3902460A83FC}" dt="2024-06-03T00:38:11.290" v="4047" actId="2085"/>
          <ac:picMkLst>
            <pc:docMk/>
            <pc:sldMk cId="1108653523" sldId="268"/>
            <ac:picMk id="18" creationId="{9CF49E7C-CA40-1906-8929-616217979FF1}"/>
          </ac:picMkLst>
        </pc:picChg>
        <pc:picChg chg="add del mod">
          <ac:chgData name="mai ngo" userId="9a294306119ad30e" providerId="LiveId" clId="{7076FD60-1687-4C5C-BD49-3902460A83FC}" dt="2024-06-01T00:23:15.389" v="2048" actId="21"/>
          <ac:picMkLst>
            <pc:docMk/>
            <pc:sldMk cId="1108653523" sldId="268"/>
            <ac:picMk id="1026" creationId="{5290F5C4-2592-4EB1-C8B8-0F23D804BC32}"/>
          </ac:picMkLst>
        </pc:picChg>
      </pc:sldChg>
      <pc:sldChg chg="addSp delSp modSp new add del mod ord setBg">
        <pc:chgData name="mai ngo" userId="9a294306119ad30e" providerId="LiveId" clId="{7076FD60-1687-4C5C-BD49-3902460A83FC}" dt="2024-06-01T00:40:22.290" v="2138" actId="47"/>
        <pc:sldMkLst>
          <pc:docMk/>
          <pc:sldMk cId="1264027642" sldId="269"/>
        </pc:sldMkLst>
        <pc:spChg chg="del">
          <ac:chgData name="mai ngo" userId="9a294306119ad30e" providerId="LiveId" clId="{7076FD60-1687-4C5C-BD49-3902460A83FC}" dt="2024-05-31T20:03:03.458" v="1986" actId="478"/>
          <ac:spMkLst>
            <pc:docMk/>
            <pc:sldMk cId="1264027642" sldId="269"/>
            <ac:spMk id="2" creationId="{71591146-2DFE-FA88-83FE-9BDA7C6A17D4}"/>
          </ac:spMkLst>
        </pc:spChg>
        <pc:spChg chg="del">
          <ac:chgData name="mai ngo" userId="9a294306119ad30e" providerId="LiveId" clId="{7076FD60-1687-4C5C-BD49-3902460A83FC}" dt="2024-05-31T20:03:02.209" v="1985" actId="478"/>
          <ac:spMkLst>
            <pc:docMk/>
            <pc:sldMk cId="1264027642" sldId="269"/>
            <ac:spMk id="3" creationId="{8600AF04-4957-0421-4CF3-8F2876F56845}"/>
          </ac:spMkLst>
        </pc:spChg>
        <pc:spChg chg="add mod">
          <ac:chgData name="mai ngo" userId="9a294306119ad30e" providerId="LiveId" clId="{7076FD60-1687-4C5C-BD49-3902460A83FC}" dt="2024-05-31T02:19:18.213" v="1911"/>
          <ac:spMkLst>
            <pc:docMk/>
            <pc:sldMk cId="1264027642" sldId="269"/>
            <ac:spMk id="4" creationId="{C498494F-B955-5876-578E-034D3829CEA0}"/>
          </ac:spMkLst>
        </pc:spChg>
        <pc:spChg chg="add mod">
          <ac:chgData name="mai ngo" userId="9a294306119ad30e" providerId="LiveId" clId="{7076FD60-1687-4C5C-BD49-3902460A83FC}" dt="2024-05-31T02:19:18.213" v="1911"/>
          <ac:spMkLst>
            <pc:docMk/>
            <pc:sldMk cId="1264027642" sldId="269"/>
            <ac:spMk id="5" creationId="{7B863C61-4464-2283-72E9-445E28E64DAA}"/>
          </ac:spMkLst>
        </pc:spChg>
        <pc:spChg chg="add mod">
          <ac:chgData name="mai ngo" userId="9a294306119ad30e" providerId="LiveId" clId="{7076FD60-1687-4C5C-BD49-3902460A83FC}" dt="2024-05-31T02:19:18.213" v="1911"/>
          <ac:spMkLst>
            <pc:docMk/>
            <pc:sldMk cId="1264027642" sldId="269"/>
            <ac:spMk id="6" creationId="{5EE378EC-A774-A560-053C-59D13570363D}"/>
          </ac:spMkLst>
        </pc:spChg>
        <pc:spChg chg="add mod">
          <ac:chgData name="mai ngo" userId="9a294306119ad30e" providerId="LiveId" clId="{7076FD60-1687-4C5C-BD49-3902460A83FC}" dt="2024-05-31T02:19:18.213" v="1911"/>
          <ac:spMkLst>
            <pc:docMk/>
            <pc:sldMk cId="1264027642" sldId="269"/>
            <ac:spMk id="7" creationId="{B2B176AB-F77A-C43D-119A-58C29F6E3917}"/>
          </ac:spMkLst>
        </pc:spChg>
        <pc:spChg chg="add mod">
          <ac:chgData name="mai ngo" userId="9a294306119ad30e" providerId="LiveId" clId="{7076FD60-1687-4C5C-BD49-3902460A83FC}" dt="2024-05-31T02:19:18.213" v="1911"/>
          <ac:spMkLst>
            <pc:docMk/>
            <pc:sldMk cId="1264027642" sldId="269"/>
            <ac:spMk id="8" creationId="{501BF761-056F-D495-136F-8469A867020E}"/>
          </ac:spMkLst>
        </pc:spChg>
        <pc:spChg chg="add mod">
          <ac:chgData name="mai ngo" userId="9a294306119ad30e" providerId="LiveId" clId="{7076FD60-1687-4C5C-BD49-3902460A83FC}" dt="2024-05-31T02:19:18.213" v="1911"/>
          <ac:spMkLst>
            <pc:docMk/>
            <pc:sldMk cId="1264027642" sldId="269"/>
            <ac:spMk id="9" creationId="{5E5D8B08-DDD1-E77F-9BC3-AF5E23A7CB22}"/>
          </ac:spMkLst>
        </pc:spChg>
        <pc:spChg chg="add mod">
          <ac:chgData name="mai ngo" userId="9a294306119ad30e" providerId="LiveId" clId="{7076FD60-1687-4C5C-BD49-3902460A83FC}" dt="2024-05-31T02:19:18.213" v="1911"/>
          <ac:spMkLst>
            <pc:docMk/>
            <pc:sldMk cId="1264027642" sldId="269"/>
            <ac:spMk id="10" creationId="{EE383037-C6F0-32BC-0012-482A02E3F371}"/>
          </ac:spMkLst>
        </pc:spChg>
        <pc:spChg chg="add mod">
          <ac:chgData name="mai ngo" userId="9a294306119ad30e" providerId="LiveId" clId="{7076FD60-1687-4C5C-BD49-3902460A83FC}" dt="2024-05-31T02:19:18.213" v="1911"/>
          <ac:spMkLst>
            <pc:docMk/>
            <pc:sldMk cId="1264027642" sldId="269"/>
            <ac:spMk id="11" creationId="{3294B5C0-D786-06DD-8901-DDE6BAB18A81}"/>
          </ac:spMkLst>
        </pc:spChg>
        <pc:spChg chg="add mod">
          <ac:chgData name="mai ngo" userId="9a294306119ad30e" providerId="LiveId" clId="{7076FD60-1687-4C5C-BD49-3902460A83FC}" dt="2024-05-31T02:19:18.213" v="1911"/>
          <ac:spMkLst>
            <pc:docMk/>
            <pc:sldMk cId="1264027642" sldId="269"/>
            <ac:spMk id="12" creationId="{E526E3F7-E22B-7BAB-C4DB-B5A1DD911F37}"/>
          </ac:spMkLst>
        </pc:spChg>
        <pc:spChg chg="add mod">
          <ac:chgData name="mai ngo" userId="9a294306119ad30e" providerId="LiveId" clId="{7076FD60-1687-4C5C-BD49-3902460A83FC}" dt="2024-05-31T02:19:18.213" v="1911"/>
          <ac:spMkLst>
            <pc:docMk/>
            <pc:sldMk cId="1264027642" sldId="269"/>
            <ac:spMk id="13" creationId="{7DA76177-CFF7-B593-099D-50966F74A3A2}"/>
          </ac:spMkLst>
        </pc:spChg>
        <pc:spChg chg="add mod">
          <ac:chgData name="mai ngo" userId="9a294306119ad30e" providerId="LiveId" clId="{7076FD60-1687-4C5C-BD49-3902460A83FC}" dt="2024-05-31T02:19:18.213" v="1911"/>
          <ac:spMkLst>
            <pc:docMk/>
            <pc:sldMk cId="1264027642" sldId="269"/>
            <ac:spMk id="14" creationId="{B5CAC568-612C-84A7-C6E3-79873FBEF16B}"/>
          </ac:spMkLst>
        </pc:spChg>
        <pc:spChg chg="add mod">
          <ac:chgData name="mai ngo" userId="9a294306119ad30e" providerId="LiveId" clId="{7076FD60-1687-4C5C-BD49-3902460A83FC}" dt="2024-05-31T02:19:18.213" v="1911"/>
          <ac:spMkLst>
            <pc:docMk/>
            <pc:sldMk cId="1264027642" sldId="269"/>
            <ac:spMk id="15" creationId="{F7A22755-4B84-0DDC-68D0-6964CDE1034D}"/>
          </ac:spMkLst>
        </pc:spChg>
        <pc:spChg chg="add del">
          <ac:chgData name="mai ngo" userId="9a294306119ad30e" providerId="LiveId" clId="{7076FD60-1687-4C5C-BD49-3902460A83FC}" dt="2024-05-31T20:27:22.640" v="1997" actId="26606"/>
          <ac:spMkLst>
            <pc:docMk/>
            <pc:sldMk cId="1264027642" sldId="269"/>
            <ac:spMk id="17" creationId="{74283919-7E00-4FC2-BFC9-3F56E58808F7}"/>
          </ac:spMkLst>
        </pc:spChg>
        <pc:spChg chg="add del">
          <ac:chgData name="mai ngo" userId="9a294306119ad30e" providerId="LiveId" clId="{7076FD60-1687-4C5C-BD49-3902460A83FC}" dt="2024-05-31T20:27:22.640" v="1997" actId="26606"/>
          <ac:spMkLst>
            <pc:docMk/>
            <pc:sldMk cId="1264027642" sldId="269"/>
            <ac:spMk id="18" creationId="{7AA67C3D-6D28-4C64-81F8-295FC9396EB6}"/>
          </ac:spMkLst>
        </pc:spChg>
        <pc:spChg chg="add del">
          <ac:chgData name="mai ngo" userId="9a294306119ad30e" providerId="LiveId" clId="{7076FD60-1687-4C5C-BD49-3902460A83FC}" dt="2024-05-31T20:27:22.640" v="1997" actId="26606"/>
          <ac:spMkLst>
            <pc:docMk/>
            <pc:sldMk cId="1264027642" sldId="269"/>
            <ac:spMk id="19" creationId="{2217FF4A-5EDF-43B7-90EE-BDD9F1E9EAC2}"/>
          </ac:spMkLst>
        </pc:spChg>
        <pc:spChg chg="add del">
          <ac:chgData name="mai ngo" userId="9a294306119ad30e" providerId="LiveId" clId="{7076FD60-1687-4C5C-BD49-3902460A83FC}" dt="2024-05-31T20:27:22.640" v="1997" actId="26606"/>
          <ac:spMkLst>
            <pc:docMk/>
            <pc:sldMk cId="1264027642" sldId="269"/>
            <ac:spMk id="20" creationId="{8DBEAE55-3EA1-41D7-A212-5F7D8986C1F2}"/>
          </ac:spMkLst>
        </pc:spChg>
        <pc:spChg chg="add del">
          <ac:chgData name="mai ngo" userId="9a294306119ad30e" providerId="LiveId" clId="{7076FD60-1687-4C5C-BD49-3902460A83FC}" dt="2024-05-31T20:27:22.640" v="1997" actId="26606"/>
          <ac:spMkLst>
            <pc:docMk/>
            <pc:sldMk cId="1264027642" sldId="269"/>
            <ac:spMk id="21" creationId="{CFC5F0E7-644F-4101-BE72-12825CF537E7}"/>
          </ac:spMkLst>
        </pc:spChg>
        <pc:picChg chg="add mod ord">
          <ac:chgData name="mai ngo" userId="9a294306119ad30e" providerId="LiveId" clId="{7076FD60-1687-4C5C-BD49-3902460A83FC}" dt="2024-06-01T00:25:39.704" v="2056" actId="14861"/>
          <ac:picMkLst>
            <pc:docMk/>
            <pc:sldMk cId="1264027642" sldId="269"/>
            <ac:picMk id="5" creationId="{D5FE4046-39D5-F147-7968-ABA3D8A997C3}"/>
          </ac:picMkLst>
        </pc:picChg>
        <pc:picChg chg="add del mod">
          <ac:chgData name="mai ngo" userId="9a294306119ad30e" providerId="LiveId" clId="{7076FD60-1687-4C5C-BD49-3902460A83FC}" dt="2024-06-01T00:23:10.819" v="2046" actId="21"/>
          <ac:picMkLst>
            <pc:docMk/>
            <pc:sldMk cId="1264027642" sldId="269"/>
            <ac:picMk id="6" creationId="{07AC8925-1EC3-3D3A-2981-BC70E5F0AA0B}"/>
          </ac:picMkLst>
        </pc:picChg>
        <pc:picChg chg="add mod">
          <ac:chgData name="mai ngo" userId="9a294306119ad30e" providerId="LiveId" clId="{7076FD60-1687-4C5C-BD49-3902460A83FC}" dt="2024-05-31T02:19:44.014" v="1914"/>
          <ac:picMkLst>
            <pc:docMk/>
            <pc:sldMk cId="1264027642" sldId="269"/>
            <ac:picMk id="16" creationId="{384E5126-4BBD-3357-FBFA-F1C835B95306}"/>
          </ac:picMkLst>
        </pc:picChg>
        <pc:picChg chg="add del mod">
          <ac:chgData name="mai ngo" userId="9a294306119ad30e" providerId="LiveId" clId="{7076FD60-1687-4C5C-BD49-3902460A83FC}" dt="2024-06-01T00:32:09.370" v="2070" actId="21"/>
          <ac:picMkLst>
            <pc:docMk/>
            <pc:sldMk cId="1264027642" sldId="269"/>
            <ac:picMk id="1026" creationId="{5290F5C4-2592-4EB1-C8B8-0F23D804BC32}"/>
          </ac:picMkLst>
        </pc:picChg>
      </pc:sldChg>
      <pc:sldChg chg="addSp delSp modSp new mod modTransition">
        <pc:chgData name="mai ngo" userId="9a294306119ad30e" providerId="LiveId" clId="{7076FD60-1687-4C5C-BD49-3902460A83FC}" dt="2024-06-10T22:54:21.072" v="5745" actId="1076"/>
        <pc:sldMkLst>
          <pc:docMk/>
          <pc:sldMk cId="1519725072" sldId="270"/>
        </pc:sldMkLst>
        <pc:spChg chg="del">
          <ac:chgData name="mai ngo" userId="9a294306119ad30e" providerId="LiveId" clId="{7076FD60-1687-4C5C-BD49-3902460A83FC}" dt="2024-06-01T00:04:23.546" v="2043" actId="478"/>
          <ac:spMkLst>
            <pc:docMk/>
            <pc:sldMk cId="1519725072" sldId="270"/>
            <ac:spMk id="2" creationId="{F5726900-EB14-9B85-98DA-1AED5B9C089D}"/>
          </ac:spMkLst>
        </pc:spChg>
        <pc:spChg chg="del">
          <ac:chgData name="mai ngo" userId="9a294306119ad30e" providerId="LiveId" clId="{7076FD60-1687-4C5C-BD49-3902460A83FC}" dt="2024-06-01T00:04:22.174" v="2042" actId="478"/>
          <ac:spMkLst>
            <pc:docMk/>
            <pc:sldMk cId="1519725072" sldId="270"/>
            <ac:spMk id="3" creationId="{04CDA926-5E95-7414-247E-368AF665D1E4}"/>
          </ac:spMkLst>
        </pc:spChg>
        <pc:spChg chg="add mod">
          <ac:chgData name="mai ngo" userId="9a294306119ad30e" providerId="LiveId" clId="{7076FD60-1687-4C5C-BD49-3902460A83FC}" dt="2024-06-02T16:36:55.229" v="3721" actId="20577"/>
          <ac:spMkLst>
            <pc:docMk/>
            <pc:sldMk cId="1519725072" sldId="270"/>
            <ac:spMk id="17" creationId="{88CA5577-B715-4E6E-C386-E4415B402F67}"/>
          </ac:spMkLst>
        </pc:spChg>
        <pc:picChg chg="add mod modCrop">
          <ac:chgData name="mai ngo" userId="9a294306119ad30e" providerId="LiveId" clId="{7076FD60-1687-4C5C-BD49-3902460A83FC}" dt="2024-06-03T22:09:00.404" v="5729" actId="1076"/>
          <ac:picMkLst>
            <pc:docMk/>
            <pc:sldMk cId="1519725072" sldId="270"/>
            <ac:picMk id="3" creationId="{9906E9F3-90B8-260C-244B-FBE641C39F17}"/>
          </ac:picMkLst>
        </pc:picChg>
        <pc:picChg chg="add del mod">
          <ac:chgData name="mai ngo" userId="9a294306119ad30e" providerId="LiveId" clId="{7076FD60-1687-4C5C-BD49-3902460A83FC}" dt="2024-06-01T00:41:12.663" v="2144" actId="478"/>
          <ac:picMkLst>
            <pc:docMk/>
            <pc:sldMk cId="1519725072" sldId="270"/>
            <ac:picMk id="5" creationId="{FCF397E1-F256-97F4-DB8E-34D3B36FD225}"/>
          </ac:picMkLst>
        </pc:picChg>
        <pc:picChg chg="add del mod ord">
          <ac:chgData name="mai ngo" userId="9a294306119ad30e" providerId="LiveId" clId="{7076FD60-1687-4C5C-BD49-3902460A83FC}" dt="2024-06-01T02:30:56.336" v="2811" actId="478"/>
          <ac:picMkLst>
            <pc:docMk/>
            <pc:sldMk cId="1519725072" sldId="270"/>
            <ac:picMk id="7" creationId="{F74A1769-AD2F-2060-128C-D995EB5BD43F}"/>
          </ac:picMkLst>
        </pc:picChg>
        <pc:picChg chg="add del mod">
          <ac:chgData name="mai ngo" userId="9a294306119ad30e" providerId="LiveId" clId="{7076FD60-1687-4C5C-BD49-3902460A83FC}" dt="2024-06-01T02:32:15.833" v="2814" actId="478"/>
          <ac:picMkLst>
            <pc:docMk/>
            <pc:sldMk cId="1519725072" sldId="270"/>
            <ac:picMk id="9" creationId="{8DB8BC06-393B-6063-E88C-F9B55C5CC4C3}"/>
          </ac:picMkLst>
        </pc:picChg>
        <pc:picChg chg="add del mod">
          <ac:chgData name="mai ngo" userId="9a294306119ad30e" providerId="LiveId" clId="{7076FD60-1687-4C5C-BD49-3902460A83FC}" dt="2024-06-01T02:36:01.203" v="2818" actId="478"/>
          <ac:picMkLst>
            <pc:docMk/>
            <pc:sldMk cId="1519725072" sldId="270"/>
            <ac:picMk id="11" creationId="{3B8AF255-A260-6697-C006-896616C17203}"/>
          </ac:picMkLst>
        </pc:picChg>
        <pc:picChg chg="add del mod ord">
          <ac:chgData name="mai ngo" userId="9a294306119ad30e" providerId="LiveId" clId="{7076FD60-1687-4C5C-BD49-3902460A83FC}" dt="2024-06-10T22:54:16.930" v="5744" actId="478"/>
          <ac:picMkLst>
            <pc:docMk/>
            <pc:sldMk cId="1519725072" sldId="270"/>
            <ac:picMk id="12" creationId="{5821519F-A191-FEE7-F352-4FE3EBC0E29D}"/>
          </ac:picMkLst>
        </pc:picChg>
        <pc:picChg chg="add del mod modCrop">
          <ac:chgData name="mai ngo" userId="9a294306119ad30e" providerId="LiveId" clId="{7076FD60-1687-4C5C-BD49-3902460A83FC}" dt="2024-06-03T22:08:26.210" v="5720" actId="478"/>
          <ac:picMkLst>
            <pc:docMk/>
            <pc:sldMk cId="1519725072" sldId="270"/>
            <ac:picMk id="14" creationId="{48924277-6DA2-8918-9C6A-29945B586D9E}"/>
          </ac:picMkLst>
        </pc:picChg>
        <pc:picChg chg="add mod">
          <ac:chgData name="mai ngo" userId="9a294306119ad30e" providerId="LiveId" clId="{7076FD60-1687-4C5C-BD49-3902460A83FC}" dt="2024-06-10T22:54:21.072" v="5745" actId="1076"/>
          <ac:picMkLst>
            <pc:docMk/>
            <pc:sldMk cId="1519725072" sldId="270"/>
            <ac:picMk id="16" creationId="{9C65BCE1-E465-D7A0-165E-A304172D29E8}"/>
          </ac:picMkLst>
        </pc:picChg>
      </pc:sldChg>
      <pc:sldChg chg="add del">
        <pc:chgData name="mai ngo" userId="9a294306119ad30e" providerId="LiveId" clId="{7076FD60-1687-4C5C-BD49-3902460A83FC}" dt="2024-06-01T00:32:03.696" v="2069" actId="47"/>
        <pc:sldMkLst>
          <pc:docMk/>
          <pc:sldMk cId="3245909491" sldId="411"/>
        </pc:sldMkLst>
      </pc:sldChg>
      <pc:sldChg chg="del">
        <pc:chgData name="mai ngo" userId="9a294306119ad30e" providerId="LiveId" clId="{7076FD60-1687-4C5C-BD49-3902460A83FC}" dt="2024-06-01T00:32:02.713" v="2068" actId="47"/>
        <pc:sldMkLst>
          <pc:docMk/>
          <pc:sldMk cId="2904266260" sldId="412"/>
        </pc:sldMkLst>
      </pc:sldChg>
      <pc:sldChg chg="addSp delSp modSp mod modTransition">
        <pc:chgData name="mai ngo" userId="9a294306119ad30e" providerId="LiveId" clId="{7076FD60-1687-4C5C-BD49-3902460A83FC}" dt="2024-06-03T14:20:03.642" v="4590" actId="1076"/>
        <pc:sldMkLst>
          <pc:docMk/>
          <pc:sldMk cId="818853189" sldId="413"/>
        </pc:sldMkLst>
        <pc:spChg chg="add mod">
          <ac:chgData name="mai ngo" userId="9a294306119ad30e" providerId="LiveId" clId="{7076FD60-1687-4C5C-BD49-3902460A83FC}" dt="2024-06-03T14:20:03.642" v="4590" actId="1076"/>
          <ac:spMkLst>
            <pc:docMk/>
            <pc:sldMk cId="818853189" sldId="413"/>
            <ac:spMk id="2" creationId="{87584665-20D2-31B0-83B2-95A002750DA8}"/>
          </ac:spMkLst>
        </pc:spChg>
        <pc:spChg chg="add mod">
          <ac:chgData name="mai ngo" userId="9a294306119ad30e" providerId="LiveId" clId="{7076FD60-1687-4C5C-BD49-3902460A83FC}" dt="2024-06-01T00:35:56.629" v="2092" actId="14100"/>
          <ac:spMkLst>
            <pc:docMk/>
            <pc:sldMk cId="818853189" sldId="413"/>
            <ac:spMk id="3" creationId="{77A96EB3-D6F8-3D23-BF46-777405E0FC82}"/>
          </ac:spMkLst>
        </pc:spChg>
        <pc:spChg chg="add del mod">
          <ac:chgData name="mai ngo" userId="9a294306119ad30e" providerId="LiveId" clId="{7076FD60-1687-4C5C-BD49-3902460A83FC}" dt="2024-06-03T00:38:43.659" v="4048" actId="478"/>
          <ac:spMkLst>
            <pc:docMk/>
            <pc:sldMk cId="818853189" sldId="413"/>
            <ac:spMk id="3" creationId="{FBDFF2FE-826B-A130-C1AF-5C5C878DA553}"/>
          </ac:spMkLst>
        </pc:spChg>
        <pc:spChg chg="add">
          <ac:chgData name="mai ngo" userId="9a294306119ad30e" providerId="LiveId" clId="{7076FD60-1687-4C5C-BD49-3902460A83FC}" dt="2024-06-01T00:36:01.120" v="2093"/>
          <ac:spMkLst>
            <pc:docMk/>
            <pc:sldMk cId="818853189" sldId="413"/>
            <ac:spMk id="4" creationId="{A07F1169-1FB4-DBC0-1889-07550A5EF5C3}"/>
          </ac:spMkLst>
        </pc:spChg>
        <pc:spChg chg="add mod">
          <ac:chgData name="mai ngo" userId="9a294306119ad30e" providerId="LiveId" clId="{7076FD60-1687-4C5C-BD49-3902460A83FC}" dt="2024-06-01T00:38:48.644" v="2112" actId="1076"/>
          <ac:spMkLst>
            <pc:docMk/>
            <pc:sldMk cId="818853189" sldId="413"/>
            <ac:spMk id="7" creationId="{0A88060D-6AB1-0230-78E3-47C251CFD077}"/>
          </ac:spMkLst>
        </pc:spChg>
        <pc:spChg chg="add mod">
          <ac:chgData name="mai ngo" userId="9a294306119ad30e" providerId="LiveId" clId="{7076FD60-1687-4C5C-BD49-3902460A83FC}" dt="2024-06-01T00:39:40.379" v="2126" actId="20577"/>
          <ac:spMkLst>
            <pc:docMk/>
            <pc:sldMk cId="818853189" sldId="413"/>
            <ac:spMk id="8" creationId="{410F6CDA-4C4E-F183-7399-BB961CEDFAF9}"/>
          </ac:spMkLst>
        </pc:spChg>
        <pc:spChg chg="add mod">
          <ac:chgData name="mai ngo" userId="9a294306119ad30e" providerId="LiveId" clId="{7076FD60-1687-4C5C-BD49-3902460A83FC}" dt="2024-06-02T16:22:59.209" v="3517"/>
          <ac:spMkLst>
            <pc:docMk/>
            <pc:sldMk cId="818853189" sldId="413"/>
            <ac:spMk id="9" creationId="{A577F6F8-77B3-A708-E7EA-31C9A03C634E}"/>
          </ac:spMkLst>
        </pc:spChg>
        <pc:picChg chg="add del">
          <ac:chgData name="mai ngo" userId="9a294306119ad30e" providerId="LiveId" clId="{7076FD60-1687-4C5C-BD49-3902460A83FC}" dt="2024-06-01T00:33:05.850" v="2079" actId="478"/>
          <ac:picMkLst>
            <pc:docMk/>
            <pc:sldMk cId="818853189" sldId="413"/>
            <ac:picMk id="2" creationId="{26A964AE-793C-CB4D-D255-13D30DCADDD7}"/>
          </ac:picMkLst>
        </pc:picChg>
        <pc:picChg chg="add del mod">
          <ac:chgData name="mai ngo" userId="9a294306119ad30e" providerId="LiveId" clId="{7076FD60-1687-4C5C-BD49-3902460A83FC}" dt="2024-06-01T00:38:11.877" v="2106" actId="21"/>
          <ac:picMkLst>
            <pc:docMk/>
            <pc:sldMk cId="818853189" sldId="413"/>
            <ac:picMk id="6" creationId="{5821519F-A191-FEE7-F352-4FE3EBC0E29D}"/>
          </ac:picMkLst>
        </pc:picChg>
        <pc:picChg chg="add del mod">
          <ac:chgData name="mai ngo" userId="9a294306119ad30e" providerId="LiveId" clId="{7076FD60-1687-4C5C-BD49-3902460A83FC}" dt="2024-06-01T00:32:29.167" v="2076" actId="478"/>
          <ac:picMkLst>
            <pc:docMk/>
            <pc:sldMk cId="818853189" sldId="413"/>
            <ac:picMk id="1026" creationId="{5290F5C4-2592-4EB1-C8B8-0F23D804BC32}"/>
          </ac:picMkLst>
        </pc:picChg>
        <pc:picChg chg="add del">
          <ac:chgData name="mai ngo" userId="9a294306119ad30e" providerId="LiveId" clId="{7076FD60-1687-4C5C-BD49-3902460A83FC}" dt="2024-06-01T00:33:59.024" v="2081" actId="478"/>
          <ac:picMkLst>
            <pc:docMk/>
            <pc:sldMk cId="818853189" sldId="413"/>
            <ac:picMk id="1028" creationId="{03B5440F-FD38-8C31-C185-55F8A8EC77AF}"/>
          </ac:picMkLst>
        </pc:picChg>
        <pc:picChg chg="add del mod">
          <ac:chgData name="mai ngo" userId="9a294306119ad30e" providerId="LiveId" clId="{7076FD60-1687-4C5C-BD49-3902460A83FC}" dt="2024-06-01T00:34:17.634" v="2085" actId="478"/>
          <ac:picMkLst>
            <pc:docMk/>
            <pc:sldMk cId="818853189" sldId="413"/>
            <ac:picMk id="1030" creationId="{FC22C275-3063-B236-355C-ED9126BCFEA1}"/>
          </ac:picMkLst>
        </pc:picChg>
        <pc:picChg chg="add del">
          <ac:chgData name="mai ngo" userId="9a294306119ad30e" providerId="LiveId" clId="{7076FD60-1687-4C5C-BD49-3902460A83FC}" dt="2024-06-01T00:35:01.830" v="2087" actId="478"/>
          <ac:picMkLst>
            <pc:docMk/>
            <pc:sldMk cId="818853189" sldId="413"/>
            <ac:picMk id="1032" creationId="{B1020334-645A-EF3D-BDAE-3563C8BF4283}"/>
          </ac:picMkLst>
        </pc:picChg>
        <pc:picChg chg="add del">
          <ac:chgData name="mai ngo" userId="9a294306119ad30e" providerId="LiveId" clId="{7076FD60-1687-4C5C-BD49-3902460A83FC}" dt="2024-06-01T00:35:35.518" v="2089" actId="478"/>
          <ac:picMkLst>
            <pc:docMk/>
            <pc:sldMk cId="818853189" sldId="413"/>
            <ac:picMk id="1034" creationId="{D5942A74-0F0B-E5BD-5380-9822EBC92012}"/>
          </ac:picMkLst>
        </pc:picChg>
        <pc:picChg chg="add mod">
          <ac:chgData name="mai ngo" userId="9a294306119ad30e" providerId="LiveId" clId="{7076FD60-1687-4C5C-BD49-3902460A83FC}" dt="2024-06-01T00:39:46.432" v="2131" actId="1076"/>
          <ac:picMkLst>
            <pc:docMk/>
            <pc:sldMk cId="818853189" sldId="413"/>
            <ac:picMk id="1040" creationId="{AC5F706C-C616-96E2-0B64-D31D92B2B7D3}"/>
          </ac:picMkLst>
        </pc:picChg>
      </pc:sldChg>
      <pc:sldChg chg="addSp delSp modSp new add del mod modTransition modAnim">
        <pc:chgData name="mai ngo" userId="9a294306119ad30e" providerId="LiveId" clId="{7076FD60-1687-4C5C-BD49-3902460A83FC}" dt="2024-06-03T22:05:50.613" v="5717" actId="47"/>
        <pc:sldMkLst>
          <pc:docMk/>
          <pc:sldMk cId="1493864552" sldId="414"/>
        </pc:sldMkLst>
        <pc:spChg chg="del">
          <ac:chgData name="mai ngo" userId="9a294306119ad30e" providerId="LiveId" clId="{7076FD60-1687-4C5C-BD49-3902460A83FC}" dt="2024-06-02T15:59:44.649" v="3134" actId="478"/>
          <ac:spMkLst>
            <pc:docMk/>
            <pc:sldMk cId="1493864552" sldId="414"/>
            <ac:spMk id="2" creationId="{CF77DC87-80E6-1898-D234-293A44EFB54A}"/>
          </ac:spMkLst>
        </pc:spChg>
        <pc:spChg chg="del">
          <ac:chgData name="mai ngo" userId="9a294306119ad30e" providerId="LiveId" clId="{7076FD60-1687-4C5C-BD49-3902460A83FC}" dt="2024-06-02T15:59:45.703" v="3135" actId="478"/>
          <ac:spMkLst>
            <pc:docMk/>
            <pc:sldMk cId="1493864552" sldId="414"/>
            <ac:spMk id="3" creationId="{92FC7CB0-8102-101E-62D9-F9B26FE15BED}"/>
          </ac:spMkLst>
        </pc:spChg>
        <pc:spChg chg="add mod">
          <ac:chgData name="mai ngo" userId="9a294306119ad30e" providerId="LiveId" clId="{7076FD60-1687-4C5C-BD49-3902460A83FC}" dt="2024-06-03T00:29:17.851" v="4023" actId="208"/>
          <ac:spMkLst>
            <pc:docMk/>
            <pc:sldMk cId="1493864552" sldId="414"/>
            <ac:spMk id="8" creationId="{EDB161C5-982C-1B4C-4BD7-D53CED272943}"/>
          </ac:spMkLst>
        </pc:spChg>
        <pc:spChg chg="add mod">
          <ac:chgData name="mai ngo" userId="9a294306119ad30e" providerId="LiveId" clId="{7076FD60-1687-4C5C-BD49-3902460A83FC}" dt="2024-06-02T16:39:14.127" v="3756"/>
          <ac:spMkLst>
            <pc:docMk/>
            <pc:sldMk cId="1493864552" sldId="414"/>
            <ac:spMk id="9" creationId="{B5345EF7-61E2-B901-9C6F-FA54C1838D44}"/>
          </ac:spMkLst>
        </pc:spChg>
        <pc:spChg chg="add mod">
          <ac:chgData name="mai ngo" userId="9a294306119ad30e" providerId="LiveId" clId="{7076FD60-1687-4C5C-BD49-3902460A83FC}" dt="2024-06-03T00:30:03.516" v="4025" actId="208"/>
          <ac:spMkLst>
            <pc:docMk/>
            <pc:sldMk cId="1493864552" sldId="414"/>
            <ac:spMk id="10" creationId="{2E278C81-D354-6C91-D57F-48E1E71FF0E0}"/>
          </ac:spMkLst>
        </pc:spChg>
        <pc:picChg chg="add mod ord modCrop">
          <ac:chgData name="mai ngo" userId="9a294306119ad30e" providerId="LiveId" clId="{7076FD60-1687-4C5C-BD49-3902460A83FC}" dt="2024-06-03T00:30:42.376" v="4026" actId="2085"/>
          <ac:picMkLst>
            <pc:docMk/>
            <pc:sldMk cId="1493864552" sldId="414"/>
            <ac:picMk id="3" creationId="{A9AF55CD-E710-1BB6-9457-0D1D84681116}"/>
          </ac:picMkLst>
        </pc:picChg>
        <pc:picChg chg="add del mod ord modCrop">
          <ac:chgData name="mai ngo" userId="9a294306119ad30e" providerId="LiveId" clId="{7076FD60-1687-4C5C-BD49-3902460A83FC}" dt="2024-06-03T00:25:20.566" v="4000" actId="478"/>
          <ac:picMkLst>
            <pc:docMk/>
            <pc:sldMk cId="1493864552" sldId="414"/>
            <ac:picMk id="5" creationId="{5E2FCE96-450D-2E7C-5B5E-198B8B486530}"/>
          </ac:picMkLst>
        </pc:picChg>
        <pc:picChg chg="add mod modCrop">
          <ac:chgData name="mai ngo" userId="9a294306119ad30e" providerId="LiveId" clId="{7076FD60-1687-4C5C-BD49-3902460A83FC}" dt="2024-06-03T00:26:52.869" v="4013" actId="1076"/>
          <ac:picMkLst>
            <pc:docMk/>
            <pc:sldMk cId="1493864552" sldId="414"/>
            <ac:picMk id="6" creationId="{3FA707D3-6EC7-B0FC-9969-C15ADAB91013}"/>
          </ac:picMkLst>
        </pc:picChg>
        <pc:picChg chg="add del mod modCrop">
          <ac:chgData name="mai ngo" userId="9a294306119ad30e" providerId="LiveId" clId="{7076FD60-1687-4C5C-BD49-3902460A83FC}" dt="2024-06-03T00:26:28.943" v="4008" actId="478"/>
          <ac:picMkLst>
            <pc:docMk/>
            <pc:sldMk cId="1493864552" sldId="414"/>
            <ac:picMk id="7" creationId="{4D83F9C8-DD32-EE3F-833F-A4812F288D93}"/>
          </ac:picMkLst>
        </pc:picChg>
      </pc:sldChg>
      <pc:sldChg chg="addSp delSp modSp new del mod setBg">
        <pc:chgData name="mai ngo" userId="9a294306119ad30e" providerId="LiveId" clId="{7076FD60-1687-4C5C-BD49-3902460A83FC}" dt="2024-06-01T02:50:55.115" v="2878" actId="47"/>
        <pc:sldMkLst>
          <pc:docMk/>
          <pc:sldMk cId="1707882082" sldId="414"/>
        </pc:sldMkLst>
        <pc:spChg chg="del">
          <ac:chgData name="mai ngo" userId="9a294306119ad30e" providerId="LiveId" clId="{7076FD60-1687-4C5C-BD49-3902460A83FC}" dt="2024-06-01T02:50:19.565" v="2870" actId="26606"/>
          <ac:spMkLst>
            <pc:docMk/>
            <pc:sldMk cId="1707882082" sldId="414"/>
            <ac:spMk id="2" creationId="{CC5847CE-8967-AF31-194E-D2F6637E6C0A}"/>
          </ac:spMkLst>
        </pc:spChg>
        <pc:spChg chg="del">
          <ac:chgData name="mai ngo" userId="9a294306119ad30e" providerId="LiveId" clId="{7076FD60-1687-4C5C-BD49-3902460A83FC}" dt="2024-06-01T02:50:17.567" v="2869"/>
          <ac:spMkLst>
            <pc:docMk/>
            <pc:sldMk cId="1707882082" sldId="414"/>
            <ac:spMk id="3" creationId="{59D69760-BEA3-81FD-1C38-69349AE37B30}"/>
          </ac:spMkLst>
        </pc:spChg>
        <pc:spChg chg="add">
          <ac:chgData name="mai ngo" userId="9a294306119ad30e" providerId="LiveId" clId="{7076FD60-1687-4C5C-BD49-3902460A83FC}" dt="2024-06-01T02:50:27.280" v="2871" actId="26606"/>
          <ac:spMkLst>
            <pc:docMk/>
            <pc:sldMk cId="1707882082" sldId="414"/>
            <ac:spMk id="8" creationId="{6AB86867-3D24-9234-0726-EF8C032F1A0D}"/>
          </ac:spMkLst>
        </pc:spChg>
        <pc:spChg chg="add">
          <ac:chgData name="mai ngo" userId="9a294306119ad30e" providerId="LiveId" clId="{7076FD60-1687-4C5C-BD49-3902460A83FC}" dt="2024-06-01T02:50:27.280" v="2871" actId="26606"/>
          <ac:spMkLst>
            <pc:docMk/>
            <pc:sldMk cId="1707882082" sldId="414"/>
            <ac:spMk id="11" creationId="{3756B343-807D-456E-AA26-80E96B75D13B}"/>
          </ac:spMkLst>
        </pc:spChg>
        <pc:spChg chg="add">
          <ac:chgData name="mai ngo" userId="9a294306119ad30e" providerId="LiveId" clId="{7076FD60-1687-4C5C-BD49-3902460A83FC}" dt="2024-06-01T02:50:27.280" v="2871" actId="26606"/>
          <ac:spMkLst>
            <pc:docMk/>
            <pc:sldMk cId="1707882082" sldId="414"/>
            <ac:spMk id="13" creationId="{08980754-6F4B-43C9-B9BE-127B6BED6586}"/>
          </ac:spMkLst>
        </pc:spChg>
        <pc:spChg chg="add">
          <ac:chgData name="mai ngo" userId="9a294306119ad30e" providerId="LiveId" clId="{7076FD60-1687-4C5C-BD49-3902460A83FC}" dt="2024-06-01T02:50:27.280" v="2871" actId="26606"/>
          <ac:spMkLst>
            <pc:docMk/>
            <pc:sldMk cId="1707882082" sldId="414"/>
            <ac:spMk id="15" creationId="{2C1BBA94-3F40-40AA-8BB9-E69E25E537C1}"/>
          </ac:spMkLst>
        </pc:spChg>
        <pc:spChg chg="add">
          <ac:chgData name="mai ngo" userId="9a294306119ad30e" providerId="LiveId" clId="{7076FD60-1687-4C5C-BD49-3902460A83FC}" dt="2024-06-01T02:50:27.280" v="2871" actId="26606"/>
          <ac:spMkLst>
            <pc:docMk/>
            <pc:sldMk cId="1707882082" sldId="414"/>
            <ac:spMk id="17" creationId="{169CC832-2974-4E8D-90ED-3E2941BA7336}"/>
          </ac:spMkLst>
        </pc:spChg>
        <pc:spChg chg="add">
          <ac:chgData name="mai ngo" userId="9a294306119ad30e" providerId="LiveId" clId="{7076FD60-1687-4C5C-BD49-3902460A83FC}" dt="2024-06-01T02:50:27.280" v="2871" actId="26606"/>
          <ac:spMkLst>
            <pc:docMk/>
            <pc:sldMk cId="1707882082" sldId="414"/>
            <ac:spMk id="19" creationId="{55222F96-971A-4F90-B841-6BAB416C7AC1}"/>
          </ac:spMkLst>
        </pc:spChg>
        <pc:picChg chg="add mod">
          <ac:chgData name="mai ngo" userId="9a294306119ad30e" providerId="LiveId" clId="{7076FD60-1687-4C5C-BD49-3902460A83FC}" dt="2024-06-01T02:50:41.171" v="2874" actId="108"/>
          <ac:picMkLst>
            <pc:docMk/>
            <pc:sldMk cId="1707882082" sldId="414"/>
            <ac:picMk id="4" creationId="{D8DE655B-F23F-42E3-2E88-D299CC712075}"/>
          </ac:picMkLst>
        </pc:picChg>
      </pc:sldChg>
      <pc:sldChg chg="addSp delSp modSp new del mod setBg">
        <pc:chgData name="mai ngo" userId="9a294306119ad30e" providerId="LiveId" clId="{7076FD60-1687-4C5C-BD49-3902460A83FC}" dt="2024-06-01T02:50:04.803" v="2867" actId="47"/>
        <pc:sldMkLst>
          <pc:docMk/>
          <pc:sldMk cId="3702944109" sldId="414"/>
        </pc:sldMkLst>
        <pc:spChg chg="del">
          <ac:chgData name="mai ngo" userId="9a294306119ad30e" providerId="LiveId" clId="{7076FD60-1687-4C5C-BD49-3902460A83FC}" dt="2024-06-01T02:48:36.257" v="2859" actId="26606"/>
          <ac:spMkLst>
            <pc:docMk/>
            <pc:sldMk cId="3702944109" sldId="414"/>
            <ac:spMk id="2" creationId="{B1854845-FA5F-B2CD-6011-BB3CAA84A415}"/>
          </ac:spMkLst>
        </pc:spChg>
        <pc:spChg chg="del">
          <ac:chgData name="mai ngo" userId="9a294306119ad30e" providerId="LiveId" clId="{7076FD60-1687-4C5C-BD49-3902460A83FC}" dt="2024-06-01T02:48:36.257" v="2859" actId="26606"/>
          <ac:spMkLst>
            <pc:docMk/>
            <pc:sldMk cId="3702944109" sldId="414"/>
            <ac:spMk id="3" creationId="{426CA3E8-111B-BE97-5303-7ED4AB6DC3B3}"/>
          </ac:spMkLst>
        </pc:spChg>
        <pc:spChg chg="add mod">
          <ac:chgData name="mai ngo" userId="9a294306119ad30e" providerId="LiveId" clId="{7076FD60-1687-4C5C-BD49-3902460A83FC}" dt="2024-06-01T02:48:42.743" v="2860" actId="21"/>
          <ac:spMkLst>
            <pc:docMk/>
            <pc:sldMk cId="3702944109" sldId="414"/>
            <ac:spMk id="6" creationId="{5DF9CDB4-25DE-0A0D-79FE-EEBBA929F321}"/>
          </ac:spMkLst>
        </pc:spChg>
        <pc:picChg chg="add del mod">
          <ac:chgData name="mai ngo" userId="9a294306119ad30e" providerId="LiveId" clId="{7076FD60-1687-4C5C-BD49-3902460A83FC}" dt="2024-06-01T02:48:42.743" v="2860" actId="21"/>
          <ac:picMkLst>
            <pc:docMk/>
            <pc:sldMk cId="3702944109" sldId="414"/>
            <ac:picMk id="4" creationId="{6B7269EE-2F27-6C86-F033-A438C5AB47E2}"/>
          </ac:picMkLst>
        </pc:picChg>
      </pc:sldChg>
      <pc:sldChg chg="addSp delSp modSp new del mod setBg">
        <pc:chgData name="mai ngo" userId="9a294306119ad30e" providerId="LiveId" clId="{7076FD60-1687-4C5C-BD49-3902460A83FC}" dt="2024-06-01T03:11:04.783" v="3117" actId="47"/>
        <pc:sldMkLst>
          <pc:docMk/>
          <pc:sldMk cId="3730084653" sldId="414"/>
        </pc:sldMkLst>
        <pc:spChg chg="mod ord">
          <ac:chgData name="mai ngo" userId="9a294306119ad30e" providerId="LiveId" clId="{7076FD60-1687-4C5C-BD49-3902460A83FC}" dt="2024-06-01T03:03:09.517" v="3045" actId="26606"/>
          <ac:spMkLst>
            <pc:docMk/>
            <pc:sldMk cId="3730084653" sldId="414"/>
            <ac:spMk id="2" creationId="{44EAB81B-695D-C4D7-D35E-9D172D1737AB}"/>
          </ac:spMkLst>
        </pc:spChg>
        <pc:spChg chg="del mod ord">
          <ac:chgData name="mai ngo" userId="9a294306119ad30e" providerId="LiveId" clId="{7076FD60-1687-4C5C-BD49-3902460A83FC}" dt="2024-06-01T03:02:36.547" v="3037" actId="26606"/>
          <ac:spMkLst>
            <pc:docMk/>
            <pc:sldMk cId="3730084653" sldId="414"/>
            <ac:spMk id="3" creationId="{8B0B2584-948F-F7E0-1D5C-E08EF5313205}"/>
          </ac:spMkLst>
        </pc:spChg>
        <pc:spChg chg="add del">
          <ac:chgData name="mai ngo" userId="9a294306119ad30e" providerId="LiveId" clId="{7076FD60-1687-4C5C-BD49-3902460A83FC}" dt="2024-06-01T02:57:40.490" v="2996" actId="26606"/>
          <ac:spMkLst>
            <pc:docMk/>
            <pc:sldMk cId="3730084653" sldId="414"/>
            <ac:spMk id="9" creationId="{2B97F24A-32CE-4C1C-A50D-3016B394DCFB}"/>
          </ac:spMkLst>
        </pc:spChg>
        <pc:spChg chg="add del">
          <ac:chgData name="mai ngo" userId="9a294306119ad30e" providerId="LiveId" clId="{7076FD60-1687-4C5C-BD49-3902460A83FC}" dt="2024-06-01T02:57:40.490" v="2996" actId="26606"/>
          <ac:spMkLst>
            <pc:docMk/>
            <pc:sldMk cId="3730084653" sldId="414"/>
            <ac:spMk id="11" creationId="{CD8B4F24-440B-49E9-B85D-733523DC064B}"/>
          </ac:spMkLst>
        </pc:spChg>
        <pc:spChg chg="add del">
          <ac:chgData name="mai ngo" userId="9a294306119ad30e" providerId="LiveId" clId="{7076FD60-1687-4C5C-BD49-3902460A83FC}" dt="2024-06-01T03:02:36.547" v="3037" actId="26606"/>
          <ac:spMkLst>
            <pc:docMk/>
            <pc:sldMk cId="3730084653" sldId="414"/>
            <ac:spMk id="16" creationId="{A2679492-7988-4050-9056-542444452411}"/>
          </ac:spMkLst>
        </pc:spChg>
        <pc:spChg chg="add del">
          <ac:chgData name="mai ngo" userId="9a294306119ad30e" providerId="LiveId" clId="{7076FD60-1687-4C5C-BD49-3902460A83FC}" dt="2024-06-01T03:02:36.547" v="3037" actId="26606"/>
          <ac:spMkLst>
            <pc:docMk/>
            <pc:sldMk cId="3730084653" sldId="414"/>
            <ac:spMk id="18" creationId="{B091B163-7D61-4891-ABCF-5C13D9C418D0}"/>
          </ac:spMkLst>
        </pc:spChg>
        <pc:spChg chg="add del">
          <ac:chgData name="mai ngo" userId="9a294306119ad30e" providerId="LiveId" clId="{7076FD60-1687-4C5C-BD49-3902460A83FC}" dt="2024-06-01T03:02:55.786" v="3039" actId="26606"/>
          <ac:spMkLst>
            <pc:docMk/>
            <pc:sldMk cId="3730084653" sldId="414"/>
            <ac:spMk id="25" creationId="{ECC07320-C2CA-4E29-8481-9D9E143C7788}"/>
          </ac:spMkLst>
        </pc:spChg>
        <pc:spChg chg="add del">
          <ac:chgData name="mai ngo" userId="9a294306119ad30e" providerId="LiveId" clId="{7076FD60-1687-4C5C-BD49-3902460A83FC}" dt="2024-06-01T03:02:55.786" v="3039" actId="26606"/>
          <ac:spMkLst>
            <pc:docMk/>
            <pc:sldMk cId="3730084653" sldId="414"/>
            <ac:spMk id="27" creationId="{178FB36B-5BFE-42CA-BC60-1115E0D95EEC}"/>
          </ac:spMkLst>
        </pc:spChg>
        <pc:spChg chg="add mod ord">
          <ac:chgData name="mai ngo" userId="9a294306119ad30e" providerId="LiveId" clId="{7076FD60-1687-4C5C-BD49-3902460A83FC}" dt="2024-06-01T03:03:09.519" v="3046" actId="26606"/>
          <ac:spMkLst>
            <pc:docMk/>
            <pc:sldMk cId="3730084653" sldId="414"/>
            <ac:spMk id="31" creationId="{1BE34045-D713-FA75-A255-8022C2DA3ACC}"/>
          </ac:spMkLst>
        </pc:spChg>
        <pc:spChg chg="add del">
          <ac:chgData name="mai ngo" userId="9a294306119ad30e" providerId="LiveId" clId="{7076FD60-1687-4C5C-BD49-3902460A83FC}" dt="2024-06-01T03:03:09.519" v="3046" actId="26606"/>
          <ac:spMkLst>
            <pc:docMk/>
            <pc:sldMk cId="3730084653" sldId="414"/>
            <ac:spMk id="34" creationId="{04812C46-200A-4DEB-A05E-3ED6C68C2387}"/>
          </ac:spMkLst>
        </pc:spChg>
        <pc:spChg chg="add del">
          <ac:chgData name="mai ngo" userId="9a294306119ad30e" providerId="LiveId" clId="{7076FD60-1687-4C5C-BD49-3902460A83FC}" dt="2024-06-01T03:03:09.519" v="3046" actId="26606"/>
          <ac:spMkLst>
            <pc:docMk/>
            <pc:sldMk cId="3730084653" sldId="414"/>
            <ac:spMk id="36" creationId="{D1EA859B-E555-4109-94F3-6700E046E008}"/>
          </ac:spMkLst>
        </pc:spChg>
        <pc:spChg chg="add del">
          <ac:chgData name="mai ngo" userId="9a294306119ad30e" providerId="LiveId" clId="{7076FD60-1687-4C5C-BD49-3902460A83FC}" dt="2024-06-01T03:03:09.517" v="3045" actId="26606"/>
          <ac:spMkLst>
            <pc:docMk/>
            <pc:sldMk cId="3730084653" sldId="414"/>
            <ac:spMk id="41" creationId="{23E547B5-89CF-4EC0-96DE-25771AED0799}"/>
          </ac:spMkLst>
        </pc:spChg>
        <pc:spChg chg="add del">
          <ac:chgData name="mai ngo" userId="9a294306119ad30e" providerId="LiveId" clId="{7076FD60-1687-4C5C-BD49-3902460A83FC}" dt="2024-06-01T03:03:09.517" v="3045" actId="26606"/>
          <ac:spMkLst>
            <pc:docMk/>
            <pc:sldMk cId="3730084653" sldId="414"/>
            <ac:spMk id="43" creationId="{3F0B8CEB-8279-4E5E-A0CE-1FC9F71736F2}"/>
          </ac:spMkLst>
        </pc:spChg>
        <pc:spChg chg="add">
          <ac:chgData name="mai ngo" userId="9a294306119ad30e" providerId="LiveId" clId="{7076FD60-1687-4C5C-BD49-3902460A83FC}" dt="2024-06-01T03:03:09.519" v="3046" actId="26606"/>
          <ac:spMkLst>
            <pc:docMk/>
            <pc:sldMk cId="3730084653" sldId="414"/>
            <ac:spMk id="45" creationId="{04812C46-200A-4DEB-A05E-3ED6C68C2387}"/>
          </ac:spMkLst>
        </pc:spChg>
        <pc:picChg chg="add del mod">
          <ac:chgData name="mai ngo" userId="9a294306119ad30e" providerId="LiveId" clId="{7076FD60-1687-4C5C-BD49-3902460A83FC}" dt="2024-06-01T02:57:30.802" v="2994" actId="478"/>
          <ac:picMkLst>
            <pc:docMk/>
            <pc:sldMk cId="3730084653" sldId="414"/>
            <ac:picMk id="4" creationId="{8512592A-388A-366A-7296-D2502C09BF87}"/>
          </ac:picMkLst>
        </pc:picChg>
        <pc:picChg chg="add del mod modCrop">
          <ac:chgData name="mai ngo" userId="9a294306119ad30e" providerId="LiveId" clId="{7076FD60-1687-4C5C-BD49-3902460A83FC}" dt="2024-06-01T02:58:08.877" v="3004" actId="478"/>
          <ac:picMkLst>
            <pc:docMk/>
            <pc:sldMk cId="3730084653" sldId="414"/>
            <ac:picMk id="5" creationId="{D60135F1-F213-525E-4102-E693AC879744}"/>
          </ac:picMkLst>
        </pc:picChg>
        <pc:picChg chg="add del mod">
          <ac:chgData name="mai ngo" userId="9a294306119ad30e" providerId="LiveId" clId="{7076FD60-1687-4C5C-BD49-3902460A83FC}" dt="2024-06-01T03:03:05.067" v="3043" actId="478"/>
          <ac:picMkLst>
            <pc:docMk/>
            <pc:sldMk cId="3730084653" sldId="414"/>
            <ac:picMk id="6" creationId="{012B463D-D3FD-D26A-F08E-4D43A532B82E}"/>
          </ac:picMkLst>
        </pc:picChg>
        <pc:picChg chg="add mod">
          <ac:chgData name="mai ngo" userId="9a294306119ad30e" providerId="LiveId" clId="{7076FD60-1687-4C5C-BD49-3902460A83FC}" dt="2024-06-01T03:03:15.061" v="3048" actId="108"/>
          <ac:picMkLst>
            <pc:docMk/>
            <pc:sldMk cId="3730084653" sldId="414"/>
            <ac:picMk id="7" creationId="{54401AA3-5FBC-782E-FA32-D073D91AC000}"/>
          </ac:picMkLst>
        </pc:picChg>
        <pc:cxnChg chg="add del">
          <ac:chgData name="mai ngo" userId="9a294306119ad30e" providerId="LiveId" clId="{7076FD60-1687-4C5C-BD49-3902460A83FC}" dt="2024-06-01T03:02:36.547" v="3037" actId="26606"/>
          <ac:cxnSpMkLst>
            <pc:docMk/>
            <pc:sldMk cId="3730084653" sldId="414"/>
            <ac:cxnSpMk id="20" creationId="{C49DA8F6-BCC1-4447-B54C-57856834B94B}"/>
          </ac:cxnSpMkLst>
        </pc:cxnChg>
      </pc:sldChg>
      <pc:sldChg chg="addSp delSp modSp add del mod">
        <pc:chgData name="mai ngo" userId="9a294306119ad30e" providerId="LiveId" clId="{7076FD60-1687-4C5C-BD49-3902460A83FC}" dt="2024-06-01T03:06:09.465" v="3076" actId="47"/>
        <pc:sldMkLst>
          <pc:docMk/>
          <pc:sldMk cId="2603331481" sldId="415"/>
        </pc:sldMkLst>
        <pc:spChg chg="mod ord">
          <ac:chgData name="mai ngo" userId="9a294306119ad30e" providerId="LiveId" clId="{7076FD60-1687-4C5C-BD49-3902460A83FC}" dt="2024-06-01T03:05:00.071" v="3064" actId="26606"/>
          <ac:spMkLst>
            <pc:docMk/>
            <pc:sldMk cId="2603331481" sldId="415"/>
            <ac:spMk id="5" creationId="{81C6072B-4AC2-F042-0C7E-B3CFACF0BE82}"/>
          </ac:spMkLst>
        </pc:spChg>
        <pc:spChg chg="del">
          <ac:chgData name="mai ngo" userId="9a294306119ad30e" providerId="LiveId" clId="{7076FD60-1687-4C5C-BD49-3902460A83FC}" dt="2024-06-01T03:05:00.071" v="3064" actId="26606"/>
          <ac:spMkLst>
            <pc:docMk/>
            <pc:sldMk cId="2603331481" sldId="415"/>
            <ac:spMk id="2052" creationId="{42A4FC2C-047E-45A5-965D-8E1E3BF09BC6}"/>
          </ac:spMkLst>
        </pc:spChg>
        <pc:spChg chg="add">
          <ac:chgData name="mai ngo" userId="9a294306119ad30e" providerId="LiveId" clId="{7076FD60-1687-4C5C-BD49-3902460A83FC}" dt="2024-06-01T03:05:00.071" v="3064" actId="26606"/>
          <ac:spMkLst>
            <pc:docMk/>
            <pc:sldMk cId="2603331481" sldId="415"/>
            <ac:spMk id="2057" creationId="{327D73B4-9F5C-4A64-A179-51B9500CB8B5}"/>
          </ac:spMkLst>
        </pc:spChg>
        <pc:spChg chg="add">
          <ac:chgData name="mai ngo" userId="9a294306119ad30e" providerId="LiveId" clId="{7076FD60-1687-4C5C-BD49-3902460A83FC}" dt="2024-06-01T03:05:00.071" v="3064" actId="26606"/>
          <ac:spMkLst>
            <pc:docMk/>
            <pc:sldMk cId="2603331481" sldId="415"/>
            <ac:spMk id="2059" creationId="{A88E8F50-3CA9-49A3-A143-F1B0905EC2D4}"/>
          </ac:spMkLst>
        </pc:spChg>
        <pc:spChg chg="add">
          <ac:chgData name="mai ngo" userId="9a294306119ad30e" providerId="LiveId" clId="{7076FD60-1687-4C5C-BD49-3902460A83FC}" dt="2024-06-01T03:05:00.071" v="3064" actId="26606"/>
          <ac:spMkLst>
            <pc:docMk/>
            <pc:sldMk cId="2603331481" sldId="415"/>
            <ac:spMk id="2061" creationId="{6CB927A4-E432-4310-9CD5-E89FF5063179}"/>
          </ac:spMkLst>
        </pc:spChg>
        <pc:spChg chg="add">
          <ac:chgData name="mai ngo" userId="9a294306119ad30e" providerId="LiveId" clId="{7076FD60-1687-4C5C-BD49-3902460A83FC}" dt="2024-06-01T03:05:00.071" v="3064" actId="26606"/>
          <ac:spMkLst>
            <pc:docMk/>
            <pc:sldMk cId="2603331481" sldId="415"/>
            <ac:spMk id="2063" creationId="{E3020543-B24B-4EC4-8FFC-8DD88EEA91A8}"/>
          </ac:spMkLst>
        </pc:spChg>
        <pc:spChg chg="add">
          <ac:chgData name="mai ngo" userId="9a294306119ad30e" providerId="LiveId" clId="{7076FD60-1687-4C5C-BD49-3902460A83FC}" dt="2024-06-01T03:05:00.071" v="3064" actId="26606"/>
          <ac:spMkLst>
            <pc:docMk/>
            <pc:sldMk cId="2603331481" sldId="415"/>
            <ac:spMk id="2065" creationId="{85D33C90-E0E9-4BCC-847B-53431DF7C73A}"/>
          </ac:spMkLst>
        </pc:spChg>
        <pc:spChg chg="add">
          <ac:chgData name="mai ngo" userId="9a294306119ad30e" providerId="LiveId" clId="{7076FD60-1687-4C5C-BD49-3902460A83FC}" dt="2024-06-01T03:05:00.071" v="3064" actId="26606"/>
          <ac:spMkLst>
            <pc:docMk/>
            <pc:sldMk cId="2603331481" sldId="415"/>
            <ac:spMk id="2067" creationId="{1453BF6C-B012-48B7-B4E8-6D7AC7C27D02}"/>
          </ac:spMkLst>
        </pc:spChg>
        <pc:spChg chg="add">
          <ac:chgData name="mai ngo" userId="9a294306119ad30e" providerId="LiveId" clId="{7076FD60-1687-4C5C-BD49-3902460A83FC}" dt="2024-06-01T03:05:00.071" v="3064" actId="26606"/>
          <ac:spMkLst>
            <pc:docMk/>
            <pc:sldMk cId="2603331481" sldId="415"/>
            <ac:spMk id="2069" creationId="{D0F14822-B1F1-4730-A131-C3416A790B0D}"/>
          </ac:spMkLst>
        </pc:spChg>
        <pc:spChg chg="add">
          <ac:chgData name="mai ngo" userId="9a294306119ad30e" providerId="LiveId" clId="{7076FD60-1687-4C5C-BD49-3902460A83FC}" dt="2024-06-01T03:05:00.071" v="3064" actId="26606"/>
          <ac:spMkLst>
            <pc:docMk/>
            <pc:sldMk cId="2603331481" sldId="415"/>
            <ac:spMk id="2071" creationId="{21B54AE1-1F3F-4A4D-B391-CE0852C55837}"/>
          </ac:spMkLst>
        </pc:spChg>
        <pc:picChg chg="mod ord">
          <ac:chgData name="mai ngo" userId="9a294306119ad30e" providerId="LiveId" clId="{7076FD60-1687-4C5C-BD49-3902460A83FC}" dt="2024-06-01T03:05:00.071" v="3064" actId="26606"/>
          <ac:picMkLst>
            <pc:docMk/>
            <pc:sldMk cId="2603331481" sldId="415"/>
            <ac:picMk id="7" creationId="{DA039649-B6AA-960D-718E-DAB88F5B68AA}"/>
          </ac:picMkLst>
        </pc:picChg>
        <pc:picChg chg="del mod">
          <ac:chgData name="mai ngo" userId="9a294306119ad30e" providerId="LiveId" clId="{7076FD60-1687-4C5C-BD49-3902460A83FC}" dt="2024-06-01T03:05:05.523" v="3067" actId="478"/>
          <ac:picMkLst>
            <pc:docMk/>
            <pc:sldMk cId="2603331481" sldId="415"/>
            <ac:picMk id="8" creationId="{0AD49628-5E06-527E-2D3B-B7217CD50A1E}"/>
          </ac:picMkLst>
        </pc:picChg>
        <pc:picChg chg="mod">
          <ac:chgData name="mai ngo" userId="9a294306119ad30e" providerId="LiveId" clId="{7076FD60-1687-4C5C-BD49-3902460A83FC}" dt="2024-06-01T03:05:00.071" v="3064" actId="26606"/>
          <ac:picMkLst>
            <pc:docMk/>
            <pc:sldMk cId="2603331481" sldId="415"/>
            <ac:picMk id="9" creationId="{BB263312-D690-5F21-522D-8983F399F69C}"/>
          </ac:picMkLst>
        </pc:picChg>
        <pc:picChg chg="mod ord">
          <ac:chgData name="mai ngo" userId="9a294306119ad30e" providerId="LiveId" clId="{7076FD60-1687-4C5C-BD49-3902460A83FC}" dt="2024-06-01T03:05:00.071" v="3064" actId="26606"/>
          <ac:picMkLst>
            <pc:docMk/>
            <pc:sldMk cId="2603331481" sldId="415"/>
            <ac:picMk id="13" creationId="{5C309B92-83F5-7A4F-5579-915F2BB39867}"/>
          </ac:picMkLst>
        </pc:picChg>
        <pc:picChg chg="mod ord">
          <ac:chgData name="mai ngo" userId="9a294306119ad30e" providerId="LiveId" clId="{7076FD60-1687-4C5C-BD49-3902460A83FC}" dt="2024-06-01T03:05:00.071" v="3064" actId="26606"/>
          <ac:picMkLst>
            <pc:docMk/>
            <pc:sldMk cId="2603331481" sldId="415"/>
            <ac:picMk id="2050" creationId="{4F905FC9-B734-56FC-1B72-7F3268C21384}"/>
          </ac:picMkLst>
        </pc:picChg>
        <pc:cxnChg chg="add">
          <ac:chgData name="mai ngo" userId="9a294306119ad30e" providerId="LiveId" clId="{7076FD60-1687-4C5C-BD49-3902460A83FC}" dt="2024-06-01T03:05:00.071" v="3064" actId="26606"/>
          <ac:cxnSpMkLst>
            <pc:docMk/>
            <pc:sldMk cId="2603331481" sldId="415"/>
            <ac:cxnSpMk id="2073" creationId="{C49DA8F6-BCC1-4447-B54C-57856834B94B}"/>
          </ac:cxnSpMkLst>
        </pc:cxnChg>
      </pc:sldChg>
      <pc:sldChg chg="addSp delSp modSp new del mod setBg">
        <pc:chgData name="mai ngo" userId="9a294306119ad30e" providerId="LiveId" clId="{7076FD60-1687-4C5C-BD49-3902460A83FC}" dt="2024-06-02T17:01:03.991" v="3894" actId="47"/>
        <pc:sldMkLst>
          <pc:docMk/>
          <pc:sldMk cId="3621908076" sldId="415"/>
        </pc:sldMkLst>
        <pc:spChg chg="del">
          <ac:chgData name="mai ngo" userId="9a294306119ad30e" providerId="LiveId" clId="{7076FD60-1687-4C5C-BD49-3902460A83FC}" dt="2024-06-02T16:42:15.367" v="3760" actId="478"/>
          <ac:spMkLst>
            <pc:docMk/>
            <pc:sldMk cId="3621908076" sldId="415"/>
            <ac:spMk id="2" creationId="{23CCB765-8740-2597-5816-8984A6CBB678}"/>
          </ac:spMkLst>
        </pc:spChg>
        <pc:spChg chg="del">
          <ac:chgData name="mai ngo" userId="9a294306119ad30e" providerId="LiveId" clId="{7076FD60-1687-4C5C-BD49-3902460A83FC}" dt="2024-06-02T16:42:17.058" v="3761" actId="478"/>
          <ac:spMkLst>
            <pc:docMk/>
            <pc:sldMk cId="3621908076" sldId="415"/>
            <ac:spMk id="3" creationId="{62B24FDB-ECFA-F768-4B5B-E20FDE514197}"/>
          </ac:spMkLst>
        </pc:spChg>
        <pc:spChg chg="add del">
          <ac:chgData name="mai ngo" userId="9a294306119ad30e" providerId="LiveId" clId="{7076FD60-1687-4C5C-BD49-3902460A83FC}" dt="2024-06-02T16:47:23.139" v="3778" actId="26606"/>
          <ac:spMkLst>
            <pc:docMk/>
            <pc:sldMk cId="3621908076" sldId="415"/>
            <ac:spMk id="1037" creationId="{42A4FC2C-047E-45A5-965D-8E1E3BF09BC6}"/>
          </ac:spMkLst>
        </pc:spChg>
        <pc:spChg chg="add del">
          <ac:chgData name="mai ngo" userId="9a294306119ad30e" providerId="LiveId" clId="{7076FD60-1687-4C5C-BD49-3902460A83FC}" dt="2024-06-02T16:47:23.131" v="3777" actId="26606"/>
          <ac:spMkLst>
            <pc:docMk/>
            <pc:sldMk cId="3621908076" sldId="415"/>
            <ac:spMk id="1042" creationId="{42A4FC2C-047E-45A5-965D-8E1E3BF09BC6}"/>
          </ac:spMkLst>
        </pc:spChg>
        <pc:spChg chg="add">
          <ac:chgData name="mai ngo" userId="9a294306119ad30e" providerId="LiveId" clId="{7076FD60-1687-4C5C-BD49-3902460A83FC}" dt="2024-06-02T16:47:23.139" v="3778" actId="26606"/>
          <ac:spMkLst>
            <pc:docMk/>
            <pc:sldMk cId="3621908076" sldId="415"/>
            <ac:spMk id="1044" creationId="{99643316-AB20-4DD1-8578-B5D7F033C0A3}"/>
          </ac:spMkLst>
        </pc:spChg>
        <pc:spChg chg="add">
          <ac:chgData name="mai ngo" userId="9a294306119ad30e" providerId="LiveId" clId="{7076FD60-1687-4C5C-BD49-3902460A83FC}" dt="2024-06-02T16:47:23.139" v="3778" actId="26606"/>
          <ac:spMkLst>
            <pc:docMk/>
            <pc:sldMk cId="3621908076" sldId="415"/>
            <ac:spMk id="1045" creationId="{206E56BB-C8E6-4F70-B8BF-921C4912D6DE}"/>
          </ac:spMkLst>
        </pc:spChg>
        <pc:picChg chg="add del mod">
          <ac:chgData name="mai ngo" userId="9a294306119ad30e" providerId="LiveId" clId="{7076FD60-1687-4C5C-BD49-3902460A83FC}" dt="2024-06-02T16:45:42.036" v="3766" actId="478"/>
          <ac:picMkLst>
            <pc:docMk/>
            <pc:sldMk cId="3621908076" sldId="415"/>
            <ac:picMk id="5" creationId="{36990DA3-2773-35F2-1F8F-06753A71ABD2}"/>
          </ac:picMkLst>
        </pc:picChg>
        <pc:picChg chg="add del">
          <ac:chgData name="mai ngo" userId="9a294306119ad30e" providerId="LiveId" clId="{7076FD60-1687-4C5C-BD49-3902460A83FC}" dt="2024-06-02T16:45:42.936" v="3767" actId="478"/>
          <ac:picMkLst>
            <pc:docMk/>
            <pc:sldMk cId="3621908076" sldId="415"/>
            <ac:picMk id="1026" creationId="{E76911A2-F75F-0207-43E3-C03A329CA18C}"/>
          </ac:picMkLst>
        </pc:picChg>
        <pc:picChg chg="add del">
          <ac:chgData name="mai ngo" userId="9a294306119ad30e" providerId="LiveId" clId="{7076FD60-1687-4C5C-BD49-3902460A83FC}" dt="2024-06-02T16:45:56.376" v="3769" actId="478"/>
          <ac:picMkLst>
            <pc:docMk/>
            <pc:sldMk cId="3621908076" sldId="415"/>
            <ac:picMk id="1028" creationId="{50BED528-9D85-1CE6-33B4-697B6830FD97}"/>
          </ac:picMkLst>
        </pc:picChg>
        <pc:picChg chg="add del">
          <ac:chgData name="mai ngo" userId="9a294306119ad30e" providerId="LiveId" clId="{7076FD60-1687-4C5C-BD49-3902460A83FC}" dt="2024-06-02T16:46:31.460" v="3772" actId="478"/>
          <ac:picMkLst>
            <pc:docMk/>
            <pc:sldMk cId="3621908076" sldId="415"/>
            <ac:picMk id="1030" creationId="{755F8091-FF4F-DBC7-7E5D-F5FB3FD39166}"/>
          </ac:picMkLst>
        </pc:picChg>
        <pc:picChg chg="add del mod">
          <ac:chgData name="mai ngo" userId="9a294306119ad30e" providerId="LiveId" clId="{7076FD60-1687-4C5C-BD49-3902460A83FC}" dt="2024-06-02T16:47:17.435" v="3774" actId="478"/>
          <ac:picMkLst>
            <pc:docMk/>
            <pc:sldMk cId="3621908076" sldId="415"/>
            <ac:picMk id="1032" creationId="{5159BE17-F0F1-25FD-B478-93F581AEF9CD}"/>
          </ac:picMkLst>
        </pc:picChg>
        <pc:picChg chg="add del mod">
          <ac:chgData name="mai ngo" userId="9a294306119ad30e" providerId="LiveId" clId="{7076FD60-1687-4C5C-BD49-3902460A83FC}" dt="2024-06-02T16:48:04.715" v="3779" actId="478"/>
          <ac:picMkLst>
            <pc:docMk/>
            <pc:sldMk cId="3621908076" sldId="415"/>
            <ac:picMk id="1034" creationId="{D55689FC-4BF0-22A8-4DE7-671D0FEE2F77}"/>
          </ac:picMkLst>
        </pc:picChg>
      </pc:sldChg>
      <pc:sldChg chg="addSp delSp modSp new mod modTransition setBg setClrOvrMap">
        <pc:chgData name="mai ngo" userId="9a294306119ad30e" providerId="LiveId" clId="{7076FD60-1687-4C5C-BD49-3902460A83FC}" dt="2024-06-02T17:07:22.736" v="3983"/>
        <pc:sldMkLst>
          <pc:docMk/>
          <pc:sldMk cId="3755143781" sldId="416"/>
        </pc:sldMkLst>
        <pc:spChg chg="del">
          <ac:chgData name="mai ngo" userId="9a294306119ad30e" providerId="LiveId" clId="{7076FD60-1687-4C5C-BD49-3902460A83FC}" dt="2024-06-02T16:48:21.161" v="3784" actId="478"/>
          <ac:spMkLst>
            <pc:docMk/>
            <pc:sldMk cId="3755143781" sldId="416"/>
            <ac:spMk id="2" creationId="{D37978FB-A19B-9340-5B65-132AF227E46C}"/>
          </ac:spMkLst>
        </pc:spChg>
        <pc:spChg chg="del">
          <ac:chgData name="mai ngo" userId="9a294306119ad30e" providerId="LiveId" clId="{7076FD60-1687-4C5C-BD49-3902460A83FC}" dt="2024-06-02T16:48:19.702" v="3783" actId="478"/>
          <ac:spMkLst>
            <pc:docMk/>
            <pc:sldMk cId="3755143781" sldId="416"/>
            <ac:spMk id="3" creationId="{E18534B6-7E9C-1C04-E75F-6690DDA6018E}"/>
          </ac:spMkLst>
        </pc:spChg>
        <pc:spChg chg="add del">
          <ac:chgData name="mai ngo" userId="9a294306119ad30e" providerId="LiveId" clId="{7076FD60-1687-4C5C-BD49-3902460A83FC}" dt="2024-06-02T16:57:51.203" v="3828" actId="478"/>
          <ac:spMkLst>
            <pc:docMk/>
            <pc:sldMk cId="3755143781" sldId="416"/>
            <ac:spMk id="7" creationId="{7A8EEEFE-95DA-5223-5992-CE06D7A621B6}"/>
          </ac:spMkLst>
        </pc:spChg>
        <pc:spChg chg="add mod">
          <ac:chgData name="mai ngo" userId="9a294306119ad30e" providerId="LiveId" clId="{7076FD60-1687-4C5C-BD49-3902460A83FC}" dt="2024-06-02T17:03:46.242" v="3925" actId="27636"/>
          <ac:spMkLst>
            <pc:docMk/>
            <pc:sldMk cId="3755143781" sldId="416"/>
            <ac:spMk id="10" creationId="{4B43A654-2128-25C1-5B57-F783A55F01A4}"/>
          </ac:spMkLst>
        </pc:spChg>
        <pc:spChg chg="add del">
          <ac:chgData name="mai ngo" userId="9a294306119ad30e" providerId="LiveId" clId="{7076FD60-1687-4C5C-BD49-3902460A83FC}" dt="2024-06-02T17:01:38.824" v="3898" actId="26606"/>
          <ac:spMkLst>
            <pc:docMk/>
            <pc:sldMk cId="3755143781" sldId="416"/>
            <ac:spMk id="15" creationId="{C1DD1A8A-57D5-4A81-AD04-532B043C5611}"/>
          </ac:spMkLst>
        </pc:spChg>
        <pc:spChg chg="add del">
          <ac:chgData name="mai ngo" userId="9a294306119ad30e" providerId="LiveId" clId="{7076FD60-1687-4C5C-BD49-3902460A83FC}" dt="2024-06-02T17:01:38.824" v="3898" actId="26606"/>
          <ac:spMkLst>
            <pc:docMk/>
            <pc:sldMk cId="3755143781" sldId="416"/>
            <ac:spMk id="17" creationId="{007891EC-4501-44ED-A8C8-B11B6DB767AB}"/>
          </ac:spMkLst>
        </pc:spChg>
        <pc:spChg chg="add del">
          <ac:chgData name="mai ngo" userId="9a294306119ad30e" providerId="LiveId" clId="{7076FD60-1687-4C5C-BD49-3902460A83FC}" dt="2024-06-02T17:01:40.591" v="3900" actId="26606"/>
          <ac:spMkLst>
            <pc:docMk/>
            <pc:sldMk cId="3755143781" sldId="416"/>
            <ac:spMk id="19" creationId="{71B2258F-86CA-4D4D-8270-BC05FCDEBFB3}"/>
          </ac:spMkLst>
        </pc:spChg>
        <pc:spChg chg="add del">
          <ac:chgData name="mai ngo" userId="9a294306119ad30e" providerId="LiveId" clId="{7076FD60-1687-4C5C-BD49-3902460A83FC}" dt="2024-06-02T17:01:59.382" v="3902" actId="26606"/>
          <ac:spMkLst>
            <pc:docMk/>
            <pc:sldMk cId="3755143781" sldId="416"/>
            <ac:spMk id="21" creationId="{8A95209C-5275-4E15-8EA7-7F42980ABF2D}"/>
          </ac:spMkLst>
        </pc:spChg>
        <pc:spChg chg="add del">
          <ac:chgData name="mai ngo" userId="9a294306119ad30e" providerId="LiveId" clId="{7076FD60-1687-4C5C-BD49-3902460A83FC}" dt="2024-06-02T17:01:59.382" v="3902" actId="26606"/>
          <ac:spMkLst>
            <pc:docMk/>
            <pc:sldMk cId="3755143781" sldId="416"/>
            <ac:spMk id="22" creationId="{4F2ED431-E304-4FF0-9F4E-032783C9D612}"/>
          </ac:spMkLst>
        </pc:spChg>
        <pc:spChg chg="add del">
          <ac:chgData name="mai ngo" userId="9a294306119ad30e" providerId="LiveId" clId="{7076FD60-1687-4C5C-BD49-3902460A83FC}" dt="2024-06-02T17:01:59.382" v="3902" actId="26606"/>
          <ac:spMkLst>
            <pc:docMk/>
            <pc:sldMk cId="3755143781" sldId="416"/>
            <ac:spMk id="23" creationId="{4E87FCFB-2CCE-460D-B3DD-557C8BD1B94A}"/>
          </ac:spMkLst>
        </pc:spChg>
        <pc:spChg chg="add del">
          <ac:chgData name="mai ngo" userId="9a294306119ad30e" providerId="LiveId" clId="{7076FD60-1687-4C5C-BD49-3902460A83FC}" dt="2024-06-02T17:03:25.534" v="3921" actId="26606"/>
          <ac:spMkLst>
            <pc:docMk/>
            <pc:sldMk cId="3755143781" sldId="416"/>
            <ac:spMk id="25" creationId="{657F69E0-C4B0-4BEC-A689-4F8D877F05D4}"/>
          </ac:spMkLst>
        </pc:spChg>
        <pc:spChg chg="add del">
          <ac:chgData name="mai ngo" userId="9a294306119ad30e" providerId="LiveId" clId="{7076FD60-1687-4C5C-BD49-3902460A83FC}" dt="2024-06-02T17:03:25.534" v="3921" actId="26606"/>
          <ac:spMkLst>
            <pc:docMk/>
            <pc:sldMk cId="3755143781" sldId="416"/>
            <ac:spMk id="26" creationId="{9F6380B4-6A1C-481E-8408-B4E6C75B9B81}"/>
          </ac:spMkLst>
        </pc:spChg>
        <pc:spChg chg="add">
          <ac:chgData name="mai ngo" userId="9a294306119ad30e" providerId="LiveId" clId="{7076FD60-1687-4C5C-BD49-3902460A83FC}" dt="2024-06-02T17:03:25.534" v="3921" actId="26606"/>
          <ac:spMkLst>
            <pc:docMk/>
            <pc:sldMk cId="3755143781" sldId="416"/>
            <ac:spMk id="31" creationId="{C1DD1A8A-57D5-4A81-AD04-532B043C5611}"/>
          </ac:spMkLst>
        </pc:spChg>
        <pc:spChg chg="add">
          <ac:chgData name="mai ngo" userId="9a294306119ad30e" providerId="LiveId" clId="{7076FD60-1687-4C5C-BD49-3902460A83FC}" dt="2024-06-02T17:03:25.534" v="3921" actId="26606"/>
          <ac:spMkLst>
            <pc:docMk/>
            <pc:sldMk cId="3755143781" sldId="416"/>
            <ac:spMk id="33" creationId="{007891EC-4501-44ED-A8C8-B11B6DB767AB}"/>
          </ac:spMkLst>
        </pc:spChg>
        <pc:spChg chg="add del">
          <ac:chgData name="mai ngo" userId="9a294306119ad30e" providerId="LiveId" clId="{7076FD60-1687-4C5C-BD49-3902460A83FC}" dt="2024-06-02T16:48:26.418" v="3787" actId="26606"/>
          <ac:spMkLst>
            <pc:docMk/>
            <pc:sldMk cId="3755143781" sldId="416"/>
            <ac:spMk id="2055" creationId="{42A4FC2C-047E-45A5-965D-8E1E3BF09BC6}"/>
          </ac:spMkLst>
        </pc:spChg>
        <pc:spChg chg="add del">
          <ac:chgData name="mai ngo" userId="9a294306119ad30e" providerId="LiveId" clId="{7076FD60-1687-4C5C-BD49-3902460A83FC}" dt="2024-06-02T16:48:28.947" v="3789" actId="26606"/>
          <ac:spMkLst>
            <pc:docMk/>
            <pc:sldMk cId="3755143781" sldId="416"/>
            <ac:spMk id="2057" creationId="{216BB327-7AA9-4EC5-815F-9D8E6BC53E34}"/>
          </ac:spMkLst>
        </pc:spChg>
        <pc:spChg chg="add del">
          <ac:chgData name="mai ngo" userId="9a294306119ad30e" providerId="LiveId" clId="{7076FD60-1687-4C5C-BD49-3902460A83FC}" dt="2024-06-02T16:48:29.587" v="3791" actId="26606"/>
          <ac:spMkLst>
            <pc:docMk/>
            <pc:sldMk cId="3755143781" sldId="416"/>
            <ac:spMk id="2059" creationId="{206E56BB-C8E6-4F70-B8BF-921C4912D6DE}"/>
          </ac:spMkLst>
        </pc:spChg>
        <pc:spChg chg="add del">
          <ac:chgData name="mai ngo" userId="9a294306119ad30e" providerId="LiveId" clId="{7076FD60-1687-4C5C-BD49-3902460A83FC}" dt="2024-06-02T16:48:29.587" v="3791" actId="26606"/>
          <ac:spMkLst>
            <pc:docMk/>
            <pc:sldMk cId="3755143781" sldId="416"/>
            <ac:spMk id="2060" creationId="{99643316-AB20-4DD1-8578-B5D7F033C0A3}"/>
          </ac:spMkLst>
        </pc:spChg>
        <pc:spChg chg="add del">
          <ac:chgData name="mai ngo" userId="9a294306119ad30e" providerId="LiveId" clId="{7076FD60-1687-4C5C-BD49-3902460A83FC}" dt="2024-06-02T16:50:28.077" v="3802" actId="26606"/>
          <ac:spMkLst>
            <pc:docMk/>
            <pc:sldMk cId="3755143781" sldId="416"/>
            <ac:spMk id="2062" creationId="{42A4FC2C-047E-45A5-965D-8E1E3BF09BC6}"/>
          </ac:spMkLst>
        </pc:spChg>
        <pc:spChg chg="add del">
          <ac:chgData name="mai ngo" userId="9a294306119ad30e" providerId="LiveId" clId="{7076FD60-1687-4C5C-BD49-3902460A83FC}" dt="2024-06-02T16:50:27.452" v="3799" actId="26606"/>
          <ac:spMkLst>
            <pc:docMk/>
            <pc:sldMk cId="3755143781" sldId="416"/>
            <ac:spMk id="2067" creationId="{42A4FC2C-047E-45A5-965D-8E1E3BF09BC6}"/>
          </ac:spMkLst>
        </pc:spChg>
        <pc:spChg chg="add del">
          <ac:chgData name="mai ngo" userId="9a294306119ad30e" providerId="LiveId" clId="{7076FD60-1687-4C5C-BD49-3902460A83FC}" dt="2024-06-02T16:50:28.071" v="3801" actId="26606"/>
          <ac:spMkLst>
            <pc:docMk/>
            <pc:sldMk cId="3755143781" sldId="416"/>
            <ac:spMk id="2069" creationId="{99643316-AB20-4DD1-8578-B5D7F033C0A3}"/>
          </ac:spMkLst>
        </pc:spChg>
        <pc:spChg chg="add del">
          <ac:chgData name="mai ngo" userId="9a294306119ad30e" providerId="LiveId" clId="{7076FD60-1687-4C5C-BD49-3902460A83FC}" dt="2024-06-02T16:50:28.071" v="3801" actId="26606"/>
          <ac:spMkLst>
            <pc:docMk/>
            <pc:sldMk cId="3755143781" sldId="416"/>
            <ac:spMk id="2070" creationId="{206E56BB-C8E6-4F70-B8BF-921C4912D6DE}"/>
          </ac:spMkLst>
        </pc:spChg>
        <pc:spChg chg="add del">
          <ac:chgData name="mai ngo" userId="9a294306119ad30e" providerId="LiveId" clId="{7076FD60-1687-4C5C-BD49-3902460A83FC}" dt="2024-06-02T16:50:40.061" v="3805" actId="26606"/>
          <ac:spMkLst>
            <pc:docMk/>
            <pc:sldMk cId="3755143781" sldId="416"/>
            <ac:spMk id="2072" creationId="{42A4FC2C-047E-45A5-965D-8E1E3BF09BC6}"/>
          </ac:spMkLst>
        </pc:spChg>
        <pc:spChg chg="add del">
          <ac:chgData name="mai ngo" userId="9a294306119ad30e" providerId="LiveId" clId="{7076FD60-1687-4C5C-BD49-3902460A83FC}" dt="2024-06-02T16:51:45.853" v="3810" actId="26606"/>
          <ac:spMkLst>
            <pc:docMk/>
            <pc:sldMk cId="3755143781" sldId="416"/>
            <ac:spMk id="2077" creationId="{42A4FC2C-047E-45A5-965D-8E1E3BF09BC6}"/>
          </ac:spMkLst>
        </pc:spChg>
        <pc:spChg chg="add del">
          <ac:chgData name="mai ngo" userId="9a294306119ad30e" providerId="LiveId" clId="{7076FD60-1687-4C5C-BD49-3902460A83FC}" dt="2024-06-02T16:52:23.961" v="3817" actId="26606"/>
          <ac:spMkLst>
            <pc:docMk/>
            <pc:sldMk cId="3755143781" sldId="416"/>
            <ac:spMk id="2088" creationId="{42A4FC2C-047E-45A5-965D-8E1E3BF09BC6}"/>
          </ac:spMkLst>
        </pc:spChg>
        <pc:spChg chg="add del">
          <ac:chgData name="mai ngo" userId="9a294306119ad30e" providerId="LiveId" clId="{7076FD60-1687-4C5C-BD49-3902460A83FC}" dt="2024-06-02T16:52:23.958" v="3816" actId="26606"/>
          <ac:spMkLst>
            <pc:docMk/>
            <pc:sldMk cId="3755143781" sldId="416"/>
            <ac:spMk id="2093" creationId="{42A4FC2C-047E-45A5-965D-8E1E3BF09BC6}"/>
          </ac:spMkLst>
        </pc:spChg>
        <pc:grpChg chg="add del">
          <ac:chgData name="mai ngo" userId="9a294306119ad30e" providerId="LiveId" clId="{7076FD60-1687-4C5C-BD49-3902460A83FC}" dt="2024-06-02T16:58:18.414" v="3834" actId="26606"/>
          <ac:grpSpMkLst>
            <pc:docMk/>
            <pc:sldMk cId="3755143781" sldId="416"/>
            <ac:grpSpMk id="14" creationId="{723C66ED-DBBF-12CA-7F5E-813E0E7D036A}"/>
          </ac:grpSpMkLst>
        </pc:grpChg>
        <pc:grpChg chg="add del">
          <ac:chgData name="mai ngo" userId="9a294306119ad30e" providerId="LiveId" clId="{7076FD60-1687-4C5C-BD49-3902460A83FC}" dt="2024-06-02T16:51:45.848" v="3809" actId="26606"/>
          <ac:grpSpMkLst>
            <pc:docMk/>
            <pc:sldMk cId="3755143781" sldId="416"/>
            <ac:grpSpMk id="2082" creationId="{723C66ED-DBBF-12CA-7F5E-813E0E7D036A}"/>
          </ac:grpSpMkLst>
        </pc:grpChg>
        <pc:picChg chg="add del mod">
          <ac:chgData name="mai ngo" userId="9a294306119ad30e" providerId="LiveId" clId="{7076FD60-1687-4C5C-BD49-3902460A83FC}" dt="2024-06-02T16:52:18.917" v="3813" actId="478"/>
          <ac:picMkLst>
            <pc:docMk/>
            <pc:sldMk cId="3755143781" sldId="416"/>
            <ac:picMk id="4" creationId="{CBE95C99-42AF-6557-0DB0-B57743C56E41}"/>
          </ac:picMkLst>
        </pc:picChg>
        <pc:picChg chg="add del mod">
          <ac:chgData name="mai ngo" userId="9a294306119ad30e" providerId="LiveId" clId="{7076FD60-1687-4C5C-BD49-3902460A83FC}" dt="2024-06-02T16:53:06.221" v="3819" actId="478"/>
          <ac:picMkLst>
            <pc:docMk/>
            <pc:sldMk cId="3755143781" sldId="416"/>
            <ac:picMk id="5" creationId="{F5542655-FA32-4EA0-7399-AA12CD1A702C}"/>
          </ac:picMkLst>
        </pc:picChg>
        <pc:picChg chg="add del">
          <ac:chgData name="mai ngo" userId="9a294306119ad30e" providerId="LiveId" clId="{7076FD60-1687-4C5C-BD49-3902460A83FC}" dt="2024-06-02T16:57:47.829" v="3826" actId="478"/>
          <ac:picMkLst>
            <pc:docMk/>
            <pc:sldMk cId="3755143781" sldId="416"/>
            <ac:picMk id="6" creationId="{C7EB5A96-33BA-A8CF-EF44-D1DFC1263E13}"/>
          </ac:picMkLst>
        </pc:picChg>
        <pc:picChg chg="add del mod">
          <ac:chgData name="mai ngo" userId="9a294306119ad30e" providerId="LiveId" clId="{7076FD60-1687-4C5C-BD49-3902460A83FC}" dt="2024-06-02T17:03:25.534" v="3921" actId="26606"/>
          <ac:picMkLst>
            <pc:docMk/>
            <pc:sldMk cId="3755143781" sldId="416"/>
            <ac:picMk id="9" creationId="{5893303F-D3A2-3642-2857-D819AC74FD6A}"/>
          </ac:picMkLst>
        </pc:picChg>
        <pc:picChg chg="add mod">
          <ac:chgData name="mai ngo" userId="9a294306119ad30e" providerId="LiveId" clId="{7076FD60-1687-4C5C-BD49-3902460A83FC}" dt="2024-06-02T17:01:09.097" v="3896"/>
          <ac:picMkLst>
            <pc:docMk/>
            <pc:sldMk cId="3755143781" sldId="416"/>
            <ac:picMk id="11" creationId="{B6E53C75-4FE8-4887-30C5-7FE0E9B1D477}"/>
          </ac:picMkLst>
        </pc:picChg>
        <pc:picChg chg="add mod">
          <ac:chgData name="mai ngo" userId="9a294306119ad30e" providerId="LiveId" clId="{7076FD60-1687-4C5C-BD49-3902460A83FC}" dt="2024-06-02T17:02:56.115" v="3917"/>
          <ac:picMkLst>
            <pc:docMk/>
            <pc:sldMk cId="3755143781" sldId="416"/>
            <ac:picMk id="12" creationId="{5893303F-D3A2-3642-2857-D819AC74FD6A}"/>
          </ac:picMkLst>
        </pc:picChg>
        <pc:picChg chg="add del mod">
          <ac:chgData name="mai ngo" userId="9a294306119ad30e" providerId="LiveId" clId="{7076FD60-1687-4C5C-BD49-3902460A83FC}" dt="2024-06-02T16:49:40.558" v="3793" actId="478"/>
          <ac:picMkLst>
            <pc:docMk/>
            <pc:sldMk cId="3755143781" sldId="416"/>
            <ac:picMk id="2050" creationId="{7C98F446-1AA8-59F4-0A5E-0893177FCEF2}"/>
          </ac:picMkLst>
        </pc:picChg>
        <pc:picChg chg="add del mod">
          <ac:chgData name="mai ngo" userId="9a294306119ad30e" providerId="LiveId" clId="{7076FD60-1687-4C5C-BD49-3902460A83FC}" dt="2024-06-02T16:50:22.885" v="3796" actId="478"/>
          <ac:picMkLst>
            <pc:docMk/>
            <pc:sldMk cId="3755143781" sldId="416"/>
            <ac:picMk id="2052" creationId="{2257C433-5FB2-BC5A-4B72-646DB5D241AD}"/>
          </ac:picMkLst>
        </pc:picChg>
        <pc:picChg chg="add del mod">
          <ac:chgData name="mai ngo" userId="9a294306119ad30e" providerId="LiveId" clId="{7076FD60-1687-4C5C-BD49-3902460A83FC}" dt="2024-06-02T16:50:37.983" v="3803" actId="478"/>
          <ac:picMkLst>
            <pc:docMk/>
            <pc:sldMk cId="3755143781" sldId="416"/>
            <ac:picMk id="2054" creationId="{E94730BE-CFA4-5317-B2AA-24D1DFCE9880}"/>
          </ac:picMkLst>
        </pc:picChg>
        <pc:picChg chg="add del mod">
          <ac:chgData name="mai ngo" userId="9a294306119ad30e" providerId="LiveId" clId="{7076FD60-1687-4C5C-BD49-3902460A83FC}" dt="2024-06-02T16:51:40.074" v="3806" actId="478"/>
          <ac:picMkLst>
            <pc:docMk/>
            <pc:sldMk cId="3755143781" sldId="416"/>
            <ac:picMk id="2056" creationId="{75DF5F29-03B0-3DF8-CAAD-E959320E69C8}"/>
          </ac:picMkLst>
        </pc:picChg>
        <pc:picChg chg="add del mod">
          <ac:chgData name="mai ngo" userId="9a294306119ad30e" providerId="LiveId" clId="{7076FD60-1687-4C5C-BD49-3902460A83FC}" dt="2024-06-02T16:52:00.055" v="3811" actId="478"/>
          <ac:picMkLst>
            <pc:docMk/>
            <pc:sldMk cId="3755143781" sldId="416"/>
            <ac:picMk id="2058" creationId="{63AD7F88-23E5-EB6A-114A-457FE94DBCFB}"/>
          </ac:picMkLst>
        </pc:picChg>
        <pc:picChg chg="add del">
          <ac:chgData name="mai ngo" userId="9a294306119ad30e" providerId="LiveId" clId="{7076FD60-1687-4C5C-BD49-3902460A83FC}" dt="2024-06-02T16:53:22.242" v="3821" actId="478"/>
          <ac:picMkLst>
            <pc:docMk/>
            <pc:sldMk cId="3755143781" sldId="416"/>
            <ac:picMk id="2064" creationId="{3A126EE6-4745-8040-A28C-6FD99012ABDF}"/>
          </ac:picMkLst>
        </pc:picChg>
        <pc:picChg chg="add del">
          <ac:chgData name="mai ngo" userId="9a294306119ad30e" providerId="LiveId" clId="{7076FD60-1687-4C5C-BD49-3902460A83FC}" dt="2024-06-02T16:54:44.743" v="3824" actId="478"/>
          <ac:picMkLst>
            <pc:docMk/>
            <pc:sldMk cId="3755143781" sldId="416"/>
            <ac:picMk id="2066" creationId="{7FBEE3B0-8A9B-F576-162A-6E3FFCEDDE4C}"/>
          </ac:picMkLst>
        </pc:picChg>
        <pc:picChg chg="add del">
          <ac:chgData name="mai ngo" userId="9a294306119ad30e" providerId="LiveId" clId="{7076FD60-1687-4C5C-BD49-3902460A83FC}" dt="2024-06-02T16:54:44.743" v="3824" actId="478"/>
          <ac:picMkLst>
            <pc:docMk/>
            <pc:sldMk cId="3755143781" sldId="416"/>
            <ac:picMk id="2068" creationId="{17FF5F7A-E72E-A9D7-1633-499C892E52CD}"/>
          </ac:picMkLst>
        </pc:picChg>
      </pc:sldChg>
      <pc:sldChg chg="addSp delSp modSp new del mod">
        <pc:chgData name="mai ngo" userId="9a294306119ad30e" providerId="LiveId" clId="{7076FD60-1687-4C5C-BD49-3902460A83FC}" dt="2024-06-03T02:03:56.963" v="4527" actId="47"/>
        <pc:sldMkLst>
          <pc:docMk/>
          <pc:sldMk cId="1489212070" sldId="417"/>
        </pc:sldMkLst>
        <pc:spChg chg="del">
          <ac:chgData name="mai ngo" userId="9a294306119ad30e" providerId="LiveId" clId="{7076FD60-1687-4C5C-BD49-3902460A83FC}" dt="2024-06-03T02:00:15.532" v="4507" actId="931"/>
          <ac:spMkLst>
            <pc:docMk/>
            <pc:sldMk cId="1489212070" sldId="417"/>
            <ac:spMk id="3" creationId="{FB196BD5-7AF8-7436-B11D-D7A3AA871EBF}"/>
          </ac:spMkLst>
        </pc:spChg>
        <pc:picChg chg="add mod modCrop">
          <ac:chgData name="mai ngo" userId="9a294306119ad30e" providerId="LiveId" clId="{7076FD60-1687-4C5C-BD49-3902460A83FC}" dt="2024-06-03T02:00:34.372" v="4514" actId="732"/>
          <ac:picMkLst>
            <pc:docMk/>
            <pc:sldMk cId="1489212070" sldId="417"/>
            <ac:picMk id="5" creationId="{6A064C82-A81D-2019-26B7-56582537CAF9}"/>
          </ac:picMkLst>
        </pc:picChg>
      </pc:sldChg>
      <pc:sldChg chg="delSp new del mod">
        <pc:chgData name="mai ngo" userId="9a294306119ad30e" providerId="LiveId" clId="{7076FD60-1687-4C5C-BD49-3902460A83FC}" dt="2024-06-03T00:34:38.313" v="4029" actId="47"/>
        <pc:sldMkLst>
          <pc:docMk/>
          <pc:sldMk cId="1587536194" sldId="417"/>
        </pc:sldMkLst>
        <pc:spChg chg="del">
          <ac:chgData name="mai ngo" userId="9a294306119ad30e" providerId="LiveId" clId="{7076FD60-1687-4C5C-BD49-3902460A83FC}" dt="2024-06-03T00:31:05.385" v="4028" actId="478"/>
          <ac:spMkLst>
            <pc:docMk/>
            <pc:sldMk cId="1587536194" sldId="417"/>
            <ac:spMk id="2" creationId="{1C5DA744-B253-0EF6-86E2-E24F31E5209F}"/>
          </ac:spMkLst>
        </pc:spChg>
        <pc:spChg chg="del">
          <ac:chgData name="mai ngo" userId="9a294306119ad30e" providerId="LiveId" clId="{7076FD60-1687-4C5C-BD49-3902460A83FC}" dt="2024-06-03T00:31:05.385" v="4028" actId="478"/>
          <ac:spMkLst>
            <pc:docMk/>
            <pc:sldMk cId="1587536194" sldId="417"/>
            <ac:spMk id="5" creationId="{33F09B5B-5E78-2048-060A-0502BD0DA197}"/>
          </ac:spMkLst>
        </pc:spChg>
        <pc:spChg chg="del">
          <ac:chgData name="mai ngo" userId="9a294306119ad30e" providerId="LiveId" clId="{7076FD60-1687-4C5C-BD49-3902460A83FC}" dt="2024-06-03T00:31:05.385" v="4028" actId="478"/>
          <ac:spMkLst>
            <pc:docMk/>
            <pc:sldMk cId="1587536194" sldId="417"/>
            <ac:spMk id="6" creationId="{C1C19350-87B0-2713-A05B-A66AF3F62629}"/>
          </ac:spMkLst>
        </pc:spChg>
      </pc:sldChg>
      <pc:sldChg chg="new del">
        <pc:chgData name="mai ngo" userId="9a294306119ad30e" providerId="LiveId" clId="{7076FD60-1687-4C5C-BD49-3902460A83FC}" dt="2024-06-03T01:38:59.797" v="4505" actId="47"/>
        <pc:sldMkLst>
          <pc:docMk/>
          <pc:sldMk cId="1770599447" sldId="417"/>
        </pc:sldMkLst>
      </pc:sldChg>
      <pc:sldChg chg="addSp delSp modSp mod modTransition delAnim">
        <pc:chgData name="mai ngo" userId="9a294306119ad30e" providerId="LiveId" clId="{7076FD60-1687-4C5C-BD49-3902460A83FC}" dt="2024-06-03T22:12:56.338" v="5743"/>
        <pc:sldMkLst>
          <pc:docMk/>
          <pc:sldMk cId="3523168843" sldId="417"/>
        </pc:sldMkLst>
        <pc:spChg chg="add mod">
          <ac:chgData name="mai ngo" userId="9a294306119ad30e" providerId="LiveId" clId="{7076FD60-1687-4C5C-BD49-3902460A83FC}" dt="2024-06-03T22:05:31.936" v="5712"/>
          <ac:spMkLst>
            <pc:docMk/>
            <pc:sldMk cId="3523168843" sldId="417"/>
            <ac:spMk id="2" creationId="{D17EFEB6-325B-FBEC-66D5-08BF51E7039A}"/>
          </ac:spMkLst>
        </pc:spChg>
        <pc:spChg chg="del">
          <ac:chgData name="mai ngo" userId="9a294306119ad30e" providerId="LiveId" clId="{7076FD60-1687-4C5C-BD49-3902460A83FC}" dt="2024-06-03T22:04:52.317" v="5707" actId="478"/>
          <ac:spMkLst>
            <pc:docMk/>
            <pc:sldMk cId="3523168843" sldId="417"/>
            <ac:spMk id="8" creationId="{5BBCDB85-E076-4A2D-EFC4-CE1DA3A746EA}"/>
          </ac:spMkLst>
        </pc:spChg>
        <pc:picChg chg="mod modCrop">
          <ac:chgData name="mai ngo" userId="9a294306119ad30e" providerId="LiveId" clId="{7076FD60-1687-4C5C-BD49-3902460A83FC}" dt="2024-06-03T22:06:06.980" v="5719" actId="732"/>
          <ac:picMkLst>
            <pc:docMk/>
            <pc:sldMk cId="3523168843" sldId="417"/>
            <ac:picMk id="6" creationId="{DA62B2B8-397B-B0C0-807B-655BFA32B380}"/>
          </ac:picMkLst>
        </pc:picChg>
        <pc:picChg chg="mod ord">
          <ac:chgData name="mai ngo" userId="9a294306119ad30e" providerId="LiveId" clId="{7076FD60-1687-4C5C-BD49-3902460A83FC}" dt="2024-06-03T22:05:35.532" v="5713" actId="1076"/>
          <ac:picMkLst>
            <pc:docMk/>
            <pc:sldMk cId="3523168843" sldId="417"/>
            <ac:picMk id="9" creationId="{7995331F-85FC-B242-7030-225D9262F36C}"/>
          </ac:picMkLst>
        </pc:picChg>
      </pc:sldChg>
      <pc:sldChg chg="delSp modSp add mod">
        <pc:chgData name="mai ngo" userId="9a294306119ad30e" providerId="LiveId" clId="{7076FD60-1687-4C5C-BD49-3902460A83FC}" dt="2024-06-10T23:09:18.883" v="5750" actId="478"/>
        <pc:sldMkLst>
          <pc:docMk/>
          <pc:sldMk cId="894937424" sldId="418"/>
        </pc:sldMkLst>
        <pc:spChg chg="del">
          <ac:chgData name="mai ngo" userId="9a294306119ad30e" providerId="LiveId" clId="{7076FD60-1687-4C5C-BD49-3902460A83FC}" dt="2024-06-10T23:09:18.883" v="5750" actId="478"/>
          <ac:spMkLst>
            <pc:docMk/>
            <pc:sldMk cId="894937424" sldId="418"/>
            <ac:spMk id="19" creationId="{15F47FF3-81C6-494E-DF76-82A4EDDA89DC}"/>
          </ac:spMkLst>
        </pc:spChg>
        <pc:picChg chg="mod">
          <ac:chgData name="mai ngo" userId="9a294306119ad30e" providerId="LiveId" clId="{7076FD60-1687-4C5C-BD49-3902460A83FC}" dt="2024-06-10T23:09:16.027" v="5749" actId="108"/>
          <ac:picMkLst>
            <pc:docMk/>
            <pc:sldMk cId="894937424" sldId="418"/>
            <ac:picMk id="18" creationId="{9CF49E7C-CA40-1906-8929-616217979FF1}"/>
          </ac:picMkLst>
        </pc:picChg>
      </pc:sldChg>
      <pc:sldMasterChg chg="delSldLayout">
        <pc:chgData name="mai ngo" userId="9a294306119ad30e" providerId="LiveId" clId="{7076FD60-1687-4C5C-BD49-3902460A83FC}" dt="2024-06-01T00:32:03.696" v="2069" actId="47"/>
        <pc:sldMasterMkLst>
          <pc:docMk/>
          <pc:sldMasterMk cId="3247315990" sldId="2147483648"/>
        </pc:sldMasterMkLst>
        <pc:sldLayoutChg chg="del">
          <pc:chgData name="mai ngo" userId="9a294306119ad30e" providerId="LiveId" clId="{7076FD60-1687-4C5C-BD49-3902460A83FC}" dt="2024-06-01T00:32:03.696" v="2069" actId="47"/>
          <pc:sldLayoutMkLst>
            <pc:docMk/>
            <pc:sldMasterMk cId="3247315990" sldId="2147483648"/>
            <pc:sldLayoutMk cId="499580416" sldId="2147483660"/>
          </pc:sldLayoutMkLst>
        </pc:sldLayoutChg>
      </pc:sldMasterChg>
    </pc:docChg>
  </pc:docChgLst>
  <pc:docChgLst>
    <pc:chgData name="Guest User" providerId="Windows Live" clId="Web-{6A66DC45-B416-4336-A020-64681FA5DFCA}"/>
    <pc:docChg chg="addSld modSld">
      <pc:chgData name="Guest User" userId="" providerId="Windows Live" clId="Web-{6A66DC45-B416-4336-A020-64681FA5DFCA}" dt="2024-06-03T21:58:50.934" v="24"/>
      <pc:docMkLst>
        <pc:docMk/>
      </pc:docMkLst>
      <pc:sldChg chg="addSp delSp modSp new addAnim">
        <pc:chgData name="Guest User" userId="" providerId="Windows Live" clId="Web-{6A66DC45-B416-4336-A020-64681FA5DFCA}" dt="2024-06-03T21:58:50.934" v="24"/>
        <pc:sldMkLst>
          <pc:docMk/>
          <pc:sldMk cId="3523168843" sldId="417"/>
        </pc:sldMkLst>
        <pc:spChg chg="del">
          <ac:chgData name="Guest User" userId="" providerId="Windows Live" clId="Web-{6A66DC45-B416-4336-A020-64681FA5DFCA}" dt="2024-06-03T21:54:46.646" v="3"/>
          <ac:spMkLst>
            <pc:docMk/>
            <pc:sldMk cId="3523168843" sldId="417"/>
            <ac:spMk id="2" creationId="{FB2F6924-95E4-8920-3B59-279B5716E3A9}"/>
          </ac:spMkLst>
        </pc:spChg>
        <pc:spChg chg="del mod">
          <ac:chgData name="Guest User" userId="" providerId="Windows Live" clId="Web-{6A66DC45-B416-4336-A020-64681FA5DFCA}" dt="2024-06-03T21:54:43.974" v="2"/>
          <ac:spMkLst>
            <pc:docMk/>
            <pc:sldMk cId="3523168843" sldId="417"/>
            <ac:spMk id="3" creationId="{8EE78FE3-FFA8-ADDE-9807-4EFCF87EAF2A}"/>
          </ac:spMkLst>
        </pc:spChg>
        <pc:spChg chg="add mod">
          <ac:chgData name="Guest User" userId="" providerId="Windows Live" clId="Web-{6A66DC45-B416-4336-A020-64681FA5DFCA}" dt="2024-06-03T21:58:01.261" v="22"/>
          <ac:spMkLst>
            <pc:docMk/>
            <pc:sldMk cId="3523168843" sldId="417"/>
            <ac:spMk id="8" creationId="{5BBCDB85-E076-4A2D-EFC4-CE1DA3A746EA}"/>
          </ac:spMkLst>
        </pc:spChg>
        <pc:picChg chg="add del mod">
          <ac:chgData name="Guest User" userId="" providerId="Windows Live" clId="Web-{6A66DC45-B416-4336-A020-64681FA5DFCA}" dt="2024-06-03T21:55:58.273" v="6"/>
          <ac:picMkLst>
            <pc:docMk/>
            <pc:sldMk cId="3523168843" sldId="417"/>
            <ac:picMk id="4" creationId="{83FF434F-F90E-D3B7-C88E-70AADC68FA96}"/>
          </ac:picMkLst>
        </pc:picChg>
        <pc:picChg chg="add del mod modCrop">
          <ac:chgData name="Guest User" userId="" providerId="Windows Live" clId="Web-{6A66DC45-B416-4336-A020-64681FA5DFCA}" dt="2024-06-03T21:58:49.028" v="23"/>
          <ac:picMkLst>
            <pc:docMk/>
            <pc:sldMk cId="3523168843" sldId="417"/>
            <ac:picMk id="5" creationId="{A04CF924-6E8E-67D1-D85A-5066D8F66950}"/>
          </ac:picMkLst>
        </pc:picChg>
        <pc:picChg chg="add mod">
          <ac:chgData name="Guest User" userId="" providerId="Windows Live" clId="Web-{6A66DC45-B416-4336-A020-64681FA5DFCA}" dt="2024-06-03T21:56:48.962" v="14" actId="1076"/>
          <ac:picMkLst>
            <pc:docMk/>
            <pc:sldMk cId="3523168843" sldId="417"/>
            <ac:picMk id="6" creationId="{DA62B2B8-397B-B0C0-807B-655BFA32B380}"/>
          </ac:picMkLst>
        </pc:picChg>
        <pc:picChg chg="add mod">
          <ac:chgData name="Guest User" userId="" providerId="Windows Live" clId="Web-{6A66DC45-B416-4336-A020-64681FA5DFCA}" dt="2024-06-03T21:58:50.934" v="24"/>
          <ac:picMkLst>
            <pc:docMk/>
            <pc:sldMk cId="3523168843" sldId="417"/>
            <ac:picMk id="9" creationId="{7995331F-85FC-B242-7030-225D9262F36C}"/>
          </ac:picMkLst>
        </pc:picChg>
      </pc:sldChg>
    </pc:docChg>
  </pc:docChgLst>
  <pc:docChgLst>
    <pc:chgData name="Guest User" providerId="Windows Live" clId="Web-{0EF9136B-AB33-4783-A17F-FA374A2151CB}"/>
    <pc:docChg chg="modSld">
      <pc:chgData name="Guest User" userId="" providerId="Windows Live" clId="Web-{0EF9136B-AB33-4783-A17F-FA374A2151CB}" dt="2024-06-03T17:11:13.043" v="84" actId="20577"/>
      <pc:docMkLst>
        <pc:docMk/>
      </pc:docMkLst>
      <pc:sldChg chg="modSp addAnim delAnim modAnim">
        <pc:chgData name="Guest User" userId="" providerId="Windows Live" clId="Web-{0EF9136B-AB33-4783-A17F-FA374A2151CB}" dt="2024-06-03T16:53:27.226" v="22"/>
        <pc:sldMkLst>
          <pc:docMk/>
          <pc:sldMk cId="1451149861" sldId="256"/>
        </pc:sldMkLst>
        <pc:picChg chg="mod">
          <ac:chgData name="Guest User" userId="" providerId="Windows Live" clId="Web-{0EF9136B-AB33-4783-A17F-FA374A2151CB}" dt="2024-06-03T16:51:22.440" v="2" actId="1076"/>
          <ac:picMkLst>
            <pc:docMk/>
            <pc:sldMk cId="1451149861" sldId="256"/>
            <ac:picMk id="6" creationId="{A8CE67DD-5327-D599-6863-52691F72C19C}"/>
          </ac:picMkLst>
        </pc:picChg>
      </pc:sldChg>
      <pc:sldChg chg="addSp delSp modSp">
        <pc:chgData name="Guest User" userId="" providerId="Windows Live" clId="Web-{0EF9136B-AB33-4783-A17F-FA374A2151CB}" dt="2024-06-03T17:11:13.043" v="84" actId="20577"/>
        <pc:sldMkLst>
          <pc:docMk/>
          <pc:sldMk cId="1108653523" sldId="268"/>
        </pc:sldMkLst>
        <pc:spChg chg="mod">
          <ac:chgData name="Guest User" userId="" providerId="Windows Live" clId="Web-{0EF9136B-AB33-4783-A17F-FA374A2151CB}" dt="2024-06-03T17:11:13.043" v="84" actId="20577"/>
          <ac:spMkLst>
            <pc:docMk/>
            <pc:sldMk cId="1108653523" sldId="268"/>
            <ac:spMk id="2" creationId="{404638B4-B90F-F166-DD5E-C2685CFA09F5}"/>
          </ac:spMkLst>
        </pc:spChg>
        <pc:spChg chg="add del mod">
          <ac:chgData name="Guest User" userId="" providerId="Windows Live" clId="Web-{0EF9136B-AB33-4783-A17F-FA374A2151CB}" dt="2024-06-03T17:09:26.148" v="26"/>
          <ac:spMkLst>
            <pc:docMk/>
            <pc:sldMk cId="1108653523" sldId="268"/>
            <ac:spMk id="3" creationId="{7271E893-6A45-23A6-2D86-8BCF4C91A296}"/>
          </ac:spMkLst>
        </pc:spChg>
      </pc:sldChg>
      <pc:sldChg chg="modSp">
        <pc:chgData name="Guest User" userId="" providerId="Windows Live" clId="Web-{0EF9136B-AB33-4783-A17F-FA374A2151CB}" dt="2024-06-03T17:09:33.039" v="30" actId="20577"/>
        <pc:sldMkLst>
          <pc:docMk/>
          <pc:sldMk cId="818853189" sldId="413"/>
        </pc:sldMkLst>
        <pc:spChg chg="mod">
          <ac:chgData name="Guest User" userId="" providerId="Windows Live" clId="Web-{0EF9136B-AB33-4783-A17F-FA374A2151CB}" dt="2024-06-03T17:09:33.039" v="30" actId="20577"/>
          <ac:spMkLst>
            <pc:docMk/>
            <pc:sldMk cId="818853189" sldId="413"/>
            <ac:spMk id="2" creationId="{87584665-20D2-31B0-83B2-95A002750DA8}"/>
          </ac:spMkLst>
        </pc:spChg>
      </pc:sldChg>
    </pc:docChg>
  </pc:docChgLst>
</pc:chgInfo>
</file>

<file path=ppt/media/image1.png>
</file>

<file path=ppt/media/image10.sv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D07B35-1F3F-4BB0-829D-92B80D00E783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B07B77-0BE6-43EA-8425-5AA6C0DC9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368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Specifically, we are focusing on two approaches…</a:t>
            </a:r>
          </a:p>
          <a:p>
            <a:r>
              <a:rPr lang="en-US"/>
              <a:t>Our visualizations will emphasize based on these two attributes. </a:t>
            </a:r>
          </a:p>
          <a:p>
            <a:endParaRPr lang="en-US"/>
          </a:p>
          <a:p>
            <a:r>
              <a:rPr lang="en-US"/>
              <a:t>With this being said, to begin with we want to get snapshot of the passenger demographic of this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B07B77-0BE6-43EA-8425-5AA6C0DC927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2443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FAD0BC5-116C-42CF-8B28-245F66D506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7018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Top: number of passengers distributed across each sub-group with respect to the entire dataset.. </a:t>
            </a:r>
          </a:p>
          <a:p>
            <a:r>
              <a:rPr lang="en-US"/>
              <a:t>Mid-Aged flying business class most (32k)</a:t>
            </a:r>
          </a:p>
          <a:p>
            <a:r>
              <a:rPr lang="en-US"/>
              <a:t>Down: Satisfaction level distribution within each subgroup. – Business more satisfied. </a:t>
            </a:r>
          </a:p>
          <a:p>
            <a:r>
              <a:rPr lang="en-US"/>
              <a:t>Passengers needs to pay a slight premium for the upgrade.</a:t>
            </a:r>
          </a:p>
          <a:p>
            <a:r>
              <a:rPr lang="en-US"/>
              <a:t>With this, we look further into satisfaction responses by flight classes.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B07B77-0BE6-43EA-8425-5AA6C0DC927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408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5DDED-C228-353C-5D68-B4F1E1C69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49DD08-390B-8CA7-1663-B2E72EC58E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5E4C16-135B-AFDB-8FF8-0529B7F16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163EF-3D71-4BD9-A55A-A64597CB04B3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56845-DBA2-9AD7-7676-79C0833C8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B78DE-71F4-AA58-9EEE-EC4881BFD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F330A-F2DF-4696-82FD-6B2989684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443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0144C-66EB-BEDB-8B98-622592C93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F63C79-6EA3-6F2A-C515-4BDD7E928A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F93BBC-48AB-D30A-71B5-429F0D66A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163EF-3D71-4BD9-A55A-A64597CB04B3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DB80E-D937-3C92-92B4-8EE4C00D5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003A1-AFA0-F763-1981-38322FF83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F330A-F2DF-4696-82FD-6B2989684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991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4FDBAB-D38D-CEBA-8267-5D4D89D5E8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E239F1-6D22-FA1B-1558-F3DC27489E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99B67-1BD3-FC81-B126-AB22CF241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163EF-3D71-4BD9-A55A-A64597CB04B3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8EC0B7-0C3B-17F9-1A54-D799C5131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5CE88-A9B3-37F6-C2C3-311B5B9A2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F330A-F2DF-4696-82FD-6B2989684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0104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3E68AC08-60AB-59E0-DA8F-498C9F26A0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7393" t="46146"/>
          <a:stretch>
            <a:fillRect/>
          </a:stretch>
        </p:blipFill>
        <p:spPr>
          <a:xfrm rot="10431885">
            <a:off x="8397863" y="4155450"/>
            <a:ext cx="3961007" cy="2910382"/>
          </a:xfrm>
          <a:custGeom>
            <a:avLst/>
            <a:gdLst>
              <a:gd name="connsiteX0" fmla="*/ 0 w 3961007"/>
              <a:gd name="connsiteY0" fmla="*/ 2910382 h 2910382"/>
              <a:gd name="connsiteX1" fmla="*/ 312841 w 3961007"/>
              <a:gd name="connsiteY1" fmla="*/ 0 h 2910382"/>
              <a:gd name="connsiteX2" fmla="*/ 3961007 w 3961007"/>
              <a:gd name="connsiteY2" fmla="*/ 392147 h 2910382"/>
              <a:gd name="connsiteX3" fmla="*/ 3961007 w 3961007"/>
              <a:gd name="connsiteY3" fmla="*/ 2910382 h 2910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61007" h="2910382">
                <a:moveTo>
                  <a:pt x="0" y="2910382"/>
                </a:moveTo>
                <a:lnTo>
                  <a:pt x="312841" y="0"/>
                </a:lnTo>
                <a:lnTo>
                  <a:pt x="3961007" y="392147"/>
                </a:lnTo>
                <a:lnTo>
                  <a:pt x="3961007" y="2910382"/>
                </a:lnTo>
                <a:close/>
              </a:path>
            </a:pathLst>
          </a:cu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2CCAAD79-0F28-E27E-3415-F91C82E2B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130" r="12599" b="51253"/>
          <a:stretch>
            <a:fillRect/>
          </a:stretch>
        </p:blipFill>
        <p:spPr>
          <a:xfrm rot="13235627">
            <a:off x="6807312" y="-837779"/>
            <a:ext cx="7519564" cy="3715398"/>
          </a:xfrm>
          <a:custGeom>
            <a:avLst/>
            <a:gdLst>
              <a:gd name="connsiteX0" fmla="*/ 7519564 w 7519564"/>
              <a:gd name="connsiteY0" fmla="*/ 0 h 3715398"/>
              <a:gd name="connsiteX1" fmla="*/ 3183782 w 7519564"/>
              <a:gd name="connsiteY1" fmla="*/ 3715398 h 3715398"/>
              <a:gd name="connsiteX2" fmla="*/ 0 w 7519564"/>
              <a:gd name="connsiteY2" fmla="*/ 0 h 3715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19564" h="3715398">
                <a:moveTo>
                  <a:pt x="7519564" y="0"/>
                </a:moveTo>
                <a:lnTo>
                  <a:pt x="3183782" y="3715398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841BBD38-60F1-DEF8-CA7D-5DB3E2D5EF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t="80069"/>
          <a:stretch>
            <a:fillRect/>
          </a:stretch>
        </p:blipFill>
        <p:spPr>
          <a:xfrm rot="10800000">
            <a:off x="-238765" y="5718856"/>
            <a:ext cx="7493958" cy="1151336"/>
          </a:xfrm>
          <a:custGeom>
            <a:avLst/>
            <a:gdLst>
              <a:gd name="connsiteX0" fmla="*/ 7493958 w 7493958"/>
              <a:gd name="connsiteY0" fmla="*/ 1151336 h 1151336"/>
              <a:gd name="connsiteX1" fmla="*/ 0 w 7493958"/>
              <a:gd name="connsiteY1" fmla="*/ 1151336 h 1151336"/>
              <a:gd name="connsiteX2" fmla="*/ 0 w 7493958"/>
              <a:gd name="connsiteY2" fmla="*/ 0 h 1151336"/>
              <a:gd name="connsiteX3" fmla="*/ 7493958 w 7493958"/>
              <a:gd name="connsiteY3" fmla="*/ 0 h 1151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93958" h="1151336">
                <a:moveTo>
                  <a:pt x="7493958" y="1151336"/>
                </a:moveTo>
                <a:lnTo>
                  <a:pt x="0" y="1151336"/>
                </a:lnTo>
                <a:lnTo>
                  <a:pt x="0" y="0"/>
                </a:lnTo>
                <a:lnTo>
                  <a:pt x="7493958" y="0"/>
                </a:lnTo>
                <a:close/>
              </a:path>
            </a:pathLst>
          </a:cu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CEE6B663-76A9-99E3-003F-54C0C9C75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r="22607" b="41886"/>
          <a:stretch>
            <a:fillRect/>
          </a:stretch>
        </p:blipFill>
        <p:spPr>
          <a:xfrm rot="7076154">
            <a:off x="-2918822" y="602036"/>
            <a:ext cx="7976987" cy="4617239"/>
          </a:xfrm>
          <a:custGeom>
            <a:avLst/>
            <a:gdLst>
              <a:gd name="connsiteX0" fmla="*/ 0 w 7976987"/>
              <a:gd name="connsiteY0" fmla="*/ 999998 h 4617239"/>
              <a:gd name="connsiteX1" fmla="*/ 0 w 7976987"/>
              <a:gd name="connsiteY1" fmla="*/ 0 h 4617239"/>
              <a:gd name="connsiteX2" fmla="*/ 7232280 w 7976987"/>
              <a:gd name="connsiteY2" fmla="*/ 0 h 4617239"/>
              <a:gd name="connsiteX3" fmla="*/ 7976987 w 7976987"/>
              <a:gd name="connsiteY3" fmla="*/ 1404379 h 4617239"/>
              <a:gd name="connsiteX4" fmla="*/ 1918134 w 7976987"/>
              <a:gd name="connsiteY4" fmla="*/ 4617239 h 4617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76987" h="4617239">
                <a:moveTo>
                  <a:pt x="0" y="999998"/>
                </a:moveTo>
                <a:lnTo>
                  <a:pt x="0" y="0"/>
                </a:lnTo>
                <a:lnTo>
                  <a:pt x="7232280" y="0"/>
                </a:lnTo>
                <a:lnTo>
                  <a:pt x="7976987" y="1404379"/>
                </a:lnTo>
                <a:lnTo>
                  <a:pt x="1918134" y="4617239"/>
                </a:lnTo>
                <a:close/>
              </a:path>
            </a:pathLst>
          </a:custGeom>
        </p:spPr>
      </p:pic>
      <p:sp>
        <p:nvSpPr>
          <p:cNvPr id="10" name="Freeform 8">
            <a:extLst>
              <a:ext uri="{FF2B5EF4-FFF2-40B4-BE49-F238E27FC236}">
                <a16:creationId xmlns:a16="http://schemas.microsoft.com/office/drawing/2014/main" id="{94A85E6B-D9D6-122C-BE65-44FDAEAF05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67895" y="0"/>
            <a:ext cx="2938406" cy="614238"/>
          </a:xfrm>
          <a:custGeom>
            <a:avLst/>
            <a:gdLst>
              <a:gd name="connsiteX0" fmla="*/ 0 w 2938406"/>
              <a:gd name="connsiteY0" fmla="*/ 0 h 614238"/>
              <a:gd name="connsiteX1" fmla="*/ 2938406 w 2938406"/>
              <a:gd name="connsiteY1" fmla="*/ 0 h 614238"/>
              <a:gd name="connsiteX2" fmla="*/ 2930135 w 2938406"/>
              <a:gd name="connsiteY2" fmla="*/ 9100 h 614238"/>
              <a:gd name="connsiteX3" fmla="*/ 1469203 w 2938406"/>
              <a:gd name="connsiteY3" fmla="*/ 614238 h 614238"/>
              <a:gd name="connsiteX4" fmla="*/ 8271 w 2938406"/>
              <a:gd name="connsiteY4" fmla="*/ 9100 h 614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8406" h="614238">
                <a:moveTo>
                  <a:pt x="0" y="0"/>
                </a:moveTo>
                <a:lnTo>
                  <a:pt x="2938406" y="0"/>
                </a:lnTo>
                <a:lnTo>
                  <a:pt x="2930135" y="9100"/>
                </a:lnTo>
                <a:cubicBezTo>
                  <a:pt x="2556250" y="382985"/>
                  <a:pt x="2039733" y="614238"/>
                  <a:pt x="1469203" y="614238"/>
                </a:cubicBezTo>
                <a:cubicBezTo>
                  <a:pt x="898674" y="614238"/>
                  <a:pt x="382156" y="382985"/>
                  <a:pt x="8271" y="91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Block Arc 11">
            <a:extLst>
              <a:ext uri="{FF2B5EF4-FFF2-40B4-BE49-F238E27FC236}">
                <a16:creationId xmlns:a16="http://schemas.microsoft.com/office/drawing/2014/main" id="{F0363563-C230-8255-8A77-C6F5DC02E1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5921979" y="188942"/>
            <a:ext cx="348041" cy="348041"/>
          </a:xfrm>
          <a:prstGeom prst="blockArc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C76131-1AAA-1028-5EA8-E8A5703C39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924" y="1463040"/>
            <a:ext cx="10360152" cy="4471416"/>
          </a:xfrm>
        </p:spPr>
        <p:txBody>
          <a:bodyPr>
            <a:noAutofit/>
          </a:bodyPr>
          <a:lstStyle>
            <a:lvl1pPr algn="ctr">
              <a:lnSpc>
                <a:spcPct val="75000"/>
              </a:lnSpc>
              <a:defRPr sz="5400" cap="all" spc="6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7153852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FBD2995-6344-0C11-3D12-6B4C7A5F2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21979" y="834643"/>
            <a:ext cx="556898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Block Arc 8">
            <a:extLst>
              <a:ext uri="{FF2B5EF4-FFF2-40B4-BE49-F238E27FC236}">
                <a16:creationId xmlns:a16="http://schemas.microsoft.com/office/drawing/2014/main" id="{1CA7618C-E262-114D-F36B-190A5C994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5921979" y="188942"/>
            <a:ext cx="348041" cy="348041"/>
          </a:xfrm>
          <a:prstGeom prst="blockArc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Freeform: Shape 11">
            <a:extLst>
              <a:ext uri="{FF2B5EF4-FFF2-40B4-BE49-F238E27FC236}">
                <a16:creationId xmlns:a16="http://schemas.microsoft.com/office/drawing/2014/main" id="{5E99B326-A023-FA69-54A8-41EDB12763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304754"/>
            <a:ext cx="2954761" cy="4553246"/>
          </a:xfrm>
          <a:custGeom>
            <a:avLst/>
            <a:gdLst>
              <a:gd name="connsiteX0" fmla="*/ 0 w 2954761"/>
              <a:gd name="connsiteY0" fmla="*/ 0 h 4553246"/>
              <a:gd name="connsiteX1" fmla="*/ 117233 w 2954761"/>
              <a:gd name="connsiteY1" fmla="*/ 82668 h 4553246"/>
              <a:gd name="connsiteX2" fmla="*/ 730843 w 2954761"/>
              <a:gd name="connsiteY2" fmla="*/ 1827598 h 4553246"/>
              <a:gd name="connsiteX3" fmla="*/ 868972 w 2954761"/>
              <a:gd name="connsiteY3" fmla="*/ 2174038 h 4553246"/>
              <a:gd name="connsiteX4" fmla="*/ 1502761 w 2954761"/>
              <a:gd name="connsiteY4" fmla="*/ 2758135 h 4553246"/>
              <a:gd name="connsiteX5" fmla="*/ 2954466 w 2954761"/>
              <a:gd name="connsiteY5" fmla="*/ 4460522 h 4553246"/>
              <a:gd name="connsiteX6" fmla="*/ 2954761 w 2954761"/>
              <a:gd name="connsiteY6" fmla="*/ 4553246 h 4553246"/>
              <a:gd name="connsiteX7" fmla="*/ 0 w 2954761"/>
              <a:gd name="connsiteY7" fmla="*/ 4553246 h 4553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54761" h="4553246">
                <a:moveTo>
                  <a:pt x="0" y="0"/>
                </a:moveTo>
                <a:lnTo>
                  <a:pt x="117233" y="82668"/>
                </a:lnTo>
                <a:cubicBezTo>
                  <a:pt x="705921" y="563578"/>
                  <a:pt x="630379" y="1460513"/>
                  <a:pt x="730843" y="1827598"/>
                </a:cubicBezTo>
                <a:cubicBezTo>
                  <a:pt x="761151" y="1950602"/>
                  <a:pt x="807625" y="2067161"/>
                  <a:pt x="868972" y="2174038"/>
                </a:cubicBezTo>
                <a:cubicBezTo>
                  <a:pt x="1016204" y="2430540"/>
                  <a:pt x="1160257" y="2594499"/>
                  <a:pt x="1502761" y="2758135"/>
                </a:cubicBezTo>
                <a:cubicBezTo>
                  <a:pt x="2178883" y="3079569"/>
                  <a:pt x="2895559" y="3693004"/>
                  <a:pt x="2954466" y="4460522"/>
                </a:cubicBezTo>
                <a:lnTo>
                  <a:pt x="2954761" y="4553246"/>
                </a:lnTo>
                <a:lnTo>
                  <a:pt x="0" y="4553246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2723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A49B6E6B-2A0F-CE8A-E5C4-DD990D43D3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9372" y="536983"/>
            <a:ext cx="4987598" cy="5044668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>
              <a:defRPr sz="3200" cap="all" spc="300" baseline="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2F7C452-F8B7-9780-039C-30CEF6E838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94050" y="155448"/>
            <a:ext cx="4164972" cy="471672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r">
              <a:defRPr sz="1200" spc="3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DCA2FC66-19AF-2F4C-EFFA-F968C93546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2921" y="155448"/>
            <a:ext cx="348039" cy="471672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r">
              <a:defRPr sz="12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ED64F80-2CCD-28E9-12D1-CFA0E295299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911850" y="2343150"/>
            <a:ext cx="5568950" cy="436403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2000"/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/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/>
            </a:lvl3pPr>
            <a:lvl4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/>
            </a:lvl4pPr>
            <a:lvl5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135214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7">
            <a:extLst>
              <a:ext uri="{FF2B5EF4-FFF2-40B4-BE49-F238E27FC236}">
                <a16:creationId xmlns:a16="http://schemas.microsoft.com/office/drawing/2014/main" id="{0AE23B93-BC49-29E1-B798-915A07D7A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51328" y="0"/>
            <a:ext cx="1740673" cy="2452455"/>
          </a:xfrm>
          <a:custGeom>
            <a:avLst/>
            <a:gdLst>
              <a:gd name="connsiteX0" fmla="*/ 9752 w 1740673"/>
              <a:gd name="connsiteY0" fmla="*/ 0 h 2452455"/>
              <a:gd name="connsiteX1" fmla="*/ 1740673 w 1740673"/>
              <a:gd name="connsiteY1" fmla="*/ 0 h 2452455"/>
              <a:gd name="connsiteX2" fmla="*/ 1740673 w 1740673"/>
              <a:gd name="connsiteY2" fmla="*/ 2452455 h 2452455"/>
              <a:gd name="connsiteX3" fmla="*/ 1641792 w 1740673"/>
              <a:gd name="connsiteY3" fmla="*/ 2253927 h 2452455"/>
              <a:gd name="connsiteX4" fmla="*/ 1168412 w 1740673"/>
              <a:gd name="connsiteY4" fmla="*/ 1679772 h 2452455"/>
              <a:gd name="connsiteX5" fmla="*/ 63 w 1740673"/>
              <a:gd name="connsiteY5" fmla="*/ 135821 h 245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0673" h="2452455">
                <a:moveTo>
                  <a:pt x="9752" y="0"/>
                </a:moveTo>
                <a:lnTo>
                  <a:pt x="1740673" y="0"/>
                </a:lnTo>
                <a:lnTo>
                  <a:pt x="1740673" y="2452455"/>
                </a:lnTo>
                <a:lnTo>
                  <a:pt x="1641792" y="2253927"/>
                </a:lnTo>
                <a:cubicBezTo>
                  <a:pt x="1523030" y="2044952"/>
                  <a:pt x="1373754" y="1845991"/>
                  <a:pt x="1168412" y="1679772"/>
                </a:cubicBezTo>
                <a:cubicBezTo>
                  <a:pt x="742644" y="1335088"/>
                  <a:pt x="-7886" y="949509"/>
                  <a:pt x="63" y="135821"/>
                </a:cubicBezTo>
                <a:close/>
              </a:path>
            </a:pathLst>
          </a:custGeom>
          <a:solidFill>
            <a:schemeClr val="accent1"/>
          </a:solidFill>
          <a:ln w="1678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E48F560B-EB0A-0B8F-398E-F722EDBBBD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68715"/>
          <a:stretch>
            <a:fillRect/>
          </a:stretch>
        </p:blipFill>
        <p:spPr>
          <a:xfrm rot="10800000" flipV="1">
            <a:off x="4605276" y="0"/>
            <a:ext cx="7493958" cy="1807198"/>
          </a:xfrm>
          <a:custGeom>
            <a:avLst/>
            <a:gdLst>
              <a:gd name="connsiteX0" fmla="*/ 7493958 w 7493958"/>
              <a:gd name="connsiteY0" fmla="*/ 0 h 1807198"/>
              <a:gd name="connsiteX1" fmla="*/ 0 w 7493958"/>
              <a:gd name="connsiteY1" fmla="*/ 0 h 1807198"/>
              <a:gd name="connsiteX2" fmla="*/ 0 w 7493958"/>
              <a:gd name="connsiteY2" fmla="*/ 1807198 h 1807198"/>
              <a:gd name="connsiteX3" fmla="*/ 7493958 w 7493958"/>
              <a:gd name="connsiteY3" fmla="*/ 1807198 h 180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93958" h="1807198">
                <a:moveTo>
                  <a:pt x="7493958" y="0"/>
                </a:moveTo>
                <a:lnTo>
                  <a:pt x="0" y="0"/>
                </a:lnTo>
                <a:lnTo>
                  <a:pt x="0" y="1807198"/>
                </a:lnTo>
                <a:lnTo>
                  <a:pt x="7493958" y="1807198"/>
                </a:lnTo>
                <a:close/>
              </a:path>
            </a:pathLst>
          </a:custGeom>
        </p:spPr>
      </p:pic>
      <p:sp>
        <p:nvSpPr>
          <p:cNvPr id="8" name="Freeform 24">
            <a:extLst>
              <a:ext uri="{FF2B5EF4-FFF2-40B4-BE49-F238E27FC236}">
                <a16:creationId xmlns:a16="http://schemas.microsoft.com/office/drawing/2014/main" id="{50E14D9C-F921-BC70-06C5-A5EA5B6D0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580429" y="5885690"/>
            <a:ext cx="3501038" cy="972311"/>
          </a:xfrm>
          <a:custGeom>
            <a:avLst/>
            <a:gdLst>
              <a:gd name="connsiteX0" fmla="*/ 1750519 w 3501038"/>
              <a:gd name="connsiteY0" fmla="*/ 972311 h 972311"/>
              <a:gd name="connsiteX1" fmla="*/ 3463737 w 3501038"/>
              <a:gd name="connsiteY1" fmla="*/ 61401 h 972311"/>
              <a:gd name="connsiteX2" fmla="*/ 3501038 w 3501038"/>
              <a:gd name="connsiteY2" fmla="*/ 0 h 972311"/>
              <a:gd name="connsiteX3" fmla="*/ 0 w 3501038"/>
              <a:gd name="connsiteY3" fmla="*/ 0 h 972311"/>
              <a:gd name="connsiteX4" fmla="*/ 37301 w 3501038"/>
              <a:gd name="connsiteY4" fmla="*/ 61401 h 972311"/>
              <a:gd name="connsiteX5" fmla="*/ 1750519 w 3501038"/>
              <a:gd name="connsiteY5" fmla="*/ 972311 h 972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1038" h="972311">
                <a:moveTo>
                  <a:pt x="1750519" y="972311"/>
                </a:moveTo>
                <a:cubicBezTo>
                  <a:pt x="2463681" y="972311"/>
                  <a:pt x="3092449" y="610979"/>
                  <a:pt x="3463737" y="61401"/>
                </a:cubicBezTo>
                <a:lnTo>
                  <a:pt x="3501038" y="0"/>
                </a:lnTo>
                <a:lnTo>
                  <a:pt x="0" y="0"/>
                </a:lnTo>
                <a:lnTo>
                  <a:pt x="37301" y="61401"/>
                </a:lnTo>
                <a:cubicBezTo>
                  <a:pt x="408589" y="610979"/>
                  <a:pt x="1037357" y="972311"/>
                  <a:pt x="1750519" y="97231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10">
            <a:extLst>
              <a:ext uri="{FF2B5EF4-FFF2-40B4-BE49-F238E27FC236}">
                <a16:creationId xmlns:a16="http://schemas.microsoft.com/office/drawing/2014/main" id="{9052D5D9-AE58-DD9D-727D-1C56CD81B6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58800" y="4948819"/>
            <a:ext cx="3633200" cy="1909181"/>
          </a:xfrm>
          <a:custGeom>
            <a:avLst/>
            <a:gdLst>
              <a:gd name="connsiteX0" fmla="*/ 3633200 w 3633200"/>
              <a:gd name="connsiteY0" fmla="*/ 0 h 1909181"/>
              <a:gd name="connsiteX1" fmla="*/ 3633200 w 3633200"/>
              <a:gd name="connsiteY1" fmla="*/ 1909181 h 1909181"/>
              <a:gd name="connsiteX2" fmla="*/ 0 w 3633200"/>
              <a:gd name="connsiteY2" fmla="*/ 1909181 h 1909181"/>
              <a:gd name="connsiteX3" fmla="*/ 93750 w 3633200"/>
              <a:gd name="connsiteY3" fmla="*/ 1811399 h 1909181"/>
              <a:gd name="connsiteX4" fmla="*/ 1924918 w 3633200"/>
              <a:gd name="connsiteY4" fmla="*/ 1263638 h 1909181"/>
              <a:gd name="connsiteX5" fmla="*/ 2756912 w 3633200"/>
              <a:gd name="connsiteY5" fmla="*/ 1038610 h 1909181"/>
              <a:gd name="connsiteX6" fmla="*/ 3039524 w 3633200"/>
              <a:gd name="connsiteY6" fmla="*/ 795240 h 1909181"/>
              <a:gd name="connsiteX7" fmla="*/ 3627562 w 3633200"/>
              <a:gd name="connsiteY7" fmla="*/ 5818 h 1909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33200" h="1909181">
                <a:moveTo>
                  <a:pt x="3633200" y="0"/>
                </a:moveTo>
                <a:lnTo>
                  <a:pt x="3633200" y="1909181"/>
                </a:lnTo>
                <a:lnTo>
                  <a:pt x="0" y="1909181"/>
                </a:lnTo>
                <a:lnTo>
                  <a:pt x="93750" y="1811399"/>
                </a:lnTo>
                <a:cubicBezTo>
                  <a:pt x="559335" y="1384673"/>
                  <a:pt x="1301474" y="1240755"/>
                  <a:pt x="1924918" y="1263638"/>
                </a:cubicBezTo>
                <a:cubicBezTo>
                  <a:pt x="2304271" y="1276833"/>
                  <a:pt x="2507796" y="1198020"/>
                  <a:pt x="2756912" y="1038610"/>
                </a:cubicBezTo>
                <a:cubicBezTo>
                  <a:pt x="2860710" y="972190"/>
                  <a:pt x="2955795" y="890308"/>
                  <a:pt x="3039524" y="795240"/>
                </a:cubicBezTo>
                <a:cubicBezTo>
                  <a:pt x="3187383" y="635762"/>
                  <a:pt x="3364245" y="296298"/>
                  <a:pt x="3627562" y="5818"/>
                </a:cubicBezTo>
                <a:close/>
              </a:path>
            </a:pathLst>
          </a:custGeom>
          <a:solidFill>
            <a:schemeClr val="accent5"/>
          </a:solidFill>
          <a:ln w="316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Freeform: Shape 11">
            <a:extLst>
              <a:ext uri="{FF2B5EF4-FFF2-40B4-BE49-F238E27FC236}">
                <a16:creationId xmlns:a16="http://schemas.microsoft.com/office/drawing/2014/main" id="{4AA1832A-296F-F6EB-4898-71502D9A3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991252" cy="4572104"/>
          </a:xfrm>
          <a:custGeom>
            <a:avLst/>
            <a:gdLst>
              <a:gd name="connsiteX0" fmla="*/ 0 w 1991252"/>
              <a:gd name="connsiteY0" fmla="*/ 2138799 h 4572104"/>
              <a:gd name="connsiteX1" fmla="*/ 6705 w 1991252"/>
              <a:gd name="connsiteY1" fmla="*/ 2143576 h 4572104"/>
              <a:gd name="connsiteX2" fmla="*/ 516530 w 1991252"/>
              <a:gd name="connsiteY2" fmla="*/ 2534582 h 4572104"/>
              <a:gd name="connsiteX3" fmla="*/ 685548 w 1991252"/>
              <a:gd name="connsiteY3" fmla="*/ 3451134 h 4572104"/>
              <a:gd name="connsiteX4" fmla="*/ 60148 w 1991252"/>
              <a:gd name="connsiteY4" fmla="*/ 4521457 h 4572104"/>
              <a:gd name="connsiteX5" fmla="*/ 0 w 1991252"/>
              <a:gd name="connsiteY5" fmla="*/ 4572104 h 4572104"/>
              <a:gd name="connsiteX6" fmla="*/ 0 w 1991252"/>
              <a:gd name="connsiteY6" fmla="*/ 0 h 4572104"/>
              <a:gd name="connsiteX7" fmla="*/ 1991252 w 1991252"/>
              <a:gd name="connsiteY7" fmla="*/ 0 h 4572104"/>
              <a:gd name="connsiteX8" fmla="*/ 1947397 w 1991252"/>
              <a:gd name="connsiteY8" fmla="*/ 93155 h 4572104"/>
              <a:gd name="connsiteX9" fmla="*/ 1818489 w 1991252"/>
              <a:gd name="connsiteY9" fmla="*/ 279679 h 4572104"/>
              <a:gd name="connsiteX10" fmla="*/ 763951 w 1991252"/>
              <a:gd name="connsiteY10" fmla="*/ 856979 h 4572104"/>
              <a:gd name="connsiteX11" fmla="*/ 44441 w 1991252"/>
              <a:gd name="connsiteY11" fmla="*/ 1105345 h 4572104"/>
              <a:gd name="connsiteX12" fmla="*/ 0 w 1991252"/>
              <a:gd name="connsiteY12" fmla="*/ 1133371 h 457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991252" h="4572104">
                <a:moveTo>
                  <a:pt x="0" y="2138799"/>
                </a:moveTo>
                <a:lnTo>
                  <a:pt x="6705" y="2143576"/>
                </a:lnTo>
                <a:cubicBezTo>
                  <a:pt x="195773" y="2267705"/>
                  <a:pt x="406581" y="2377529"/>
                  <a:pt x="516530" y="2534582"/>
                </a:cubicBezTo>
                <a:cubicBezTo>
                  <a:pt x="696394" y="2804803"/>
                  <a:pt x="754748" y="3134725"/>
                  <a:pt x="685548" y="3451134"/>
                </a:cubicBezTo>
                <a:cubicBezTo>
                  <a:pt x="607573" y="3849685"/>
                  <a:pt x="375193" y="4238508"/>
                  <a:pt x="60148" y="4521457"/>
                </a:cubicBezTo>
                <a:lnTo>
                  <a:pt x="0" y="4572104"/>
                </a:lnTo>
                <a:close/>
                <a:moveTo>
                  <a:pt x="0" y="0"/>
                </a:moveTo>
                <a:lnTo>
                  <a:pt x="1991252" y="0"/>
                </a:lnTo>
                <a:lnTo>
                  <a:pt x="1947397" y="93155"/>
                </a:lnTo>
                <a:cubicBezTo>
                  <a:pt x="1909773" y="158891"/>
                  <a:pt x="1866874" y="221286"/>
                  <a:pt x="1818489" y="279679"/>
                </a:cubicBezTo>
                <a:cubicBezTo>
                  <a:pt x="1586623" y="558208"/>
                  <a:pt x="1093740" y="786286"/>
                  <a:pt x="763951" y="856979"/>
                </a:cubicBezTo>
                <a:cubicBezTo>
                  <a:pt x="588836" y="892826"/>
                  <a:pt x="291439" y="973000"/>
                  <a:pt x="44441" y="1105345"/>
                </a:cubicBezTo>
                <a:lnTo>
                  <a:pt x="0" y="1133371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2883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Block Arc 10">
            <a:extLst>
              <a:ext uri="{FF2B5EF4-FFF2-40B4-BE49-F238E27FC236}">
                <a16:creationId xmlns:a16="http://schemas.microsoft.com/office/drawing/2014/main" id="{BEF5AD5C-8D5B-14F6-F688-592B02282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5921979" y="188942"/>
            <a:ext cx="348041" cy="348041"/>
          </a:xfrm>
          <a:prstGeom prst="blockArc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343CA5-4CA0-41D9-7ED0-D8D9D96A1D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5924" y="914400"/>
            <a:ext cx="10360152" cy="3657600"/>
          </a:xfrm>
        </p:spPr>
        <p:txBody>
          <a:bodyPr anchor="b">
            <a:noAutofit/>
          </a:bodyPr>
          <a:lstStyle>
            <a:lvl1pPr algn="ctr">
              <a:lnSpc>
                <a:spcPct val="75000"/>
              </a:lnSpc>
              <a:defRPr sz="5400" cap="all" spc="600" baseline="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FFB058F7-2BE2-A189-1B03-F472C551088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630363" y="5006113"/>
            <a:ext cx="8931275" cy="17208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26969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11">
            <a:extLst>
              <a:ext uri="{FF2B5EF4-FFF2-40B4-BE49-F238E27FC236}">
                <a16:creationId xmlns:a16="http://schemas.microsoft.com/office/drawing/2014/main" id="{ACDE134D-DD43-3620-325A-4A99219D8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413576"/>
            <a:ext cx="2600243" cy="2444424"/>
          </a:xfrm>
          <a:custGeom>
            <a:avLst/>
            <a:gdLst>
              <a:gd name="connsiteX0" fmla="*/ 458924 w 2600243"/>
              <a:gd name="connsiteY0" fmla="*/ 637 h 2444424"/>
              <a:gd name="connsiteX1" fmla="*/ 562733 w 2600243"/>
              <a:gd name="connsiteY1" fmla="*/ 8107 h 2444424"/>
              <a:gd name="connsiteX2" fmla="*/ 1359862 w 2600243"/>
              <a:gd name="connsiteY2" fmla="*/ 869200 h 2444424"/>
              <a:gd name="connsiteX3" fmla="*/ 1443944 w 2600243"/>
              <a:gd name="connsiteY3" fmla="*/ 1395455 h 2444424"/>
              <a:gd name="connsiteX4" fmla="*/ 1892284 w 2600243"/>
              <a:gd name="connsiteY4" fmla="*/ 1603510 h 2444424"/>
              <a:gd name="connsiteX5" fmla="*/ 2589282 w 2600243"/>
              <a:gd name="connsiteY5" fmla="*/ 2338245 h 2444424"/>
              <a:gd name="connsiteX6" fmla="*/ 2600243 w 2600243"/>
              <a:gd name="connsiteY6" fmla="*/ 2444424 h 2444424"/>
              <a:gd name="connsiteX7" fmla="*/ 0 w 2600243"/>
              <a:gd name="connsiteY7" fmla="*/ 2444424 h 2444424"/>
              <a:gd name="connsiteX8" fmla="*/ 0 w 2600243"/>
              <a:gd name="connsiteY8" fmla="*/ 70818 h 2444424"/>
              <a:gd name="connsiteX9" fmla="*/ 49869 w 2600243"/>
              <a:gd name="connsiteY9" fmla="*/ 53717 h 2444424"/>
              <a:gd name="connsiteX10" fmla="*/ 458924 w 2600243"/>
              <a:gd name="connsiteY10" fmla="*/ 637 h 2444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00243" h="2444424">
                <a:moveTo>
                  <a:pt x="458924" y="637"/>
                </a:moveTo>
                <a:cubicBezTo>
                  <a:pt x="493548" y="1725"/>
                  <a:pt x="528182" y="4210"/>
                  <a:pt x="562733" y="8107"/>
                </a:cubicBezTo>
                <a:cubicBezTo>
                  <a:pt x="1012449" y="72734"/>
                  <a:pt x="1311790" y="431204"/>
                  <a:pt x="1359862" y="869200"/>
                </a:cubicBezTo>
                <a:cubicBezTo>
                  <a:pt x="1377560" y="1029024"/>
                  <a:pt x="1339048" y="1256941"/>
                  <a:pt x="1443944" y="1395455"/>
                </a:cubicBezTo>
                <a:cubicBezTo>
                  <a:pt x="1541160" y="1521546"/>
                  <a:pt x="1747337" y="1549218"/>
                  <a:pt x="1892284" y="1603510"/>
                </a:cubicBezTo>
                <a:cubicBezTo>
                  <a:pt x="2201784" y="1722676"/>
                  <a:pt x="2528982" y="2001668"/>
                  <a:pt x="2589282" y="2338245"/>
                </a:cubicBezTo>
                <a:lnTo>
                  <a:pt x="2600243" y="2444424"/>
                </a:lnTo>
                <a:lnTo>
                  <a:pt x="0" y="2444424"/>
                </a:lnTo>
                <a:lnTo>
                  <a:pt x="0" y="70818"/>
                </a:lnTo>
                <a:lnTo>
                  <a:pt x="49869" y="53717"/>
                </a:lnTo>
                <a:cubicBezTo>
                  <a:pt x="182087" y="14283"/>
                  <a:pt x="320427" y="-3717"/>
                  <a:pt x="458924" y="637"/>
                </a:cubicBezTo>
                <a:close/>
              </a:path>
            </a:pathLst>
          </a:custGeom>
          <a:solidFill>
            <a:schemeClr val="accent6"/>
          </a:solidFill>
          <a:ln w="12762" cap="flat">
            <a:noFill/>
            <a:prstDash val="solid"/>
            <a:miter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FBD2995-6344-0C11-3D12-6B4C7A5F2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21979" y="834643"/>
            <a:ext cx="556898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Block Arc 8">
            <a:extLst>
              <a:ext uri="{FF2B5EF4-FFF2-40B4-BE49-F238E27FC236}">
                <a16:creationId xmlns:a16="http://schemas.microsoft.com/office/drawing/2014/main" id="{1CA7618C-E262-114D-F36B-190A5C994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5921979" y="188942"/>
            <a:ext cx="348041" cy="348041"/>
          </a:xfrm>
          <a:prstGeom prst="blockArc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A49B6E6B-2A0F-CE8A-E5C4-DD990D43D3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9372" y="536983"/>
            <a:ext cx="4987598" cy="1806163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>
              <a:defRPr sz="3200" cap="all" spc="300" baseline="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2F7C452-F8B7-9780-039C-30CEF6E838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94050" y="155448"/>
            <a:ext cx="4164972" cy="471672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r">
              <a:defRPr sz="1200" spc="3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DCA2FC66-19AF-2F4C-EFFA-F968C93546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2921" y="155448"/>
            <a:ext cx="348039" cy="471672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r">
              <a:defRPr sz="12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ED64F80-2CCD-28E9-12D1-CFA0E295299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652607" y="2343150"/>
            <a:ext cx="8828193" cy="435940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2000"/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/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/>
            </a:lvl3pPr>
            <a:lvl4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/>
            </a:lvl4pPr>
            <a:lvl5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565824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itle + Content 1"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19">
            <a:extLst>
              <a:ext uri="{FF2B5EF4-FFF2-40B4-BE49-F238E27FC236}">
                <a16:creationId xmlns:a16="http://schemas.microsoft.com/office/drawing/2014/main" id="{30948FD6-EB3A-E209-9FB2-BA50C6FFA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3385345" cy="492455"/>
          </a:xfrm>
          <a:custGeom>
            <a:avLst/>
            <a:gdLst>
              <a:gd name="connsiteX0" fmla="*/ 0 w 3385345"/>
              <a:gd name="connsiteY0" fmla="*/ 0 h 492455"/>
              <a:gd name="connsiteX1" fmla="*/ 3385345 w 3385345"/>
              <a:gd name="connsiteY1" fmla="*/ 0 h 492455"/>
              <a:gd name="connsiteX2" fmla="*/ 3348503 w 3385345"/>
              <a:gd name="connsiteY2" fmla="*/ 44581 h 492455"/>
              <a:gd name="connsiteX3" fmla="*/ 967215 w 3385345"/>
              <a:gd name="connsiteY3" fmla="*/ 241508 h 492455"/>
              <a:gd name="connsiteX4" fmla="*/ 108843 w 3385345"/>
              <a:gd name="connsiteY4" fmla="*/ 163732 h 492455"/>
              <a:gd name="connsiteX5" fmla="*/ 0 w 3385345"/>
              <a:gd name="connsiteY5" fmla="*/ 195744 h 49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5345" h="492455">
                <a:moveTo>
                  <a:pt x="0" y="0"/>
                </a:moveTo>
                <a:lnTo>
                  <a:pt x="3385345" y="0"/>
                </a:lnTo>
                <a:lnTo>
                  <a:pt x="3348503" y="44581"/>
                </a:lnTo>
                <a:cubicBezTo>
                  <a:pt x="2752694" y="665259"/>
                  <a:pt x="1716966" y="550750"/>
                  <a:pt x="967215" y="241508"/>
                </a:cubicBezTo>
                <a:cubicBezTo>
                  <a:pt x="616031" y="97448"/>
                  <a:pt x="397804" y="100710"/>
                  <a:pt x="108843" y="163732"/>
                </a:cubicBezTo>
                <a:lnTo>
                  <a:pt x="0" y="195744"/>
                </a:lnTo>
                <a:close/>
              </a:path>
            </a:pathLst>
          </a:custGeom>
          <a:solidFill>
            <a:schemeClr val="accent6"/>
          </a:solidFill>
          <a:ln w="3482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10" name="Freeform: Shape 4">
            <a:extLst>
              <a:ext uri="{FF2B5EF4-FFF2-40B4-BE49-F238E27FC236}">
                <a16:creationId xmlns:a16="http://schemas.microsoft.com/office/drawing/2014/main" id="{1FF07184-0225-A61B-4E28-216D83D9F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5404026"/>
            <a:ext cx="1948461" cy="1453974"/>
          </a:xfrm>
          <a:custGeom>
            <a:avLst/>
            <a:gdLst>
              <a:gd name="connsiteX0" fmla="*/ 0 w 1948461"/>
              <a:gd name="connsiteY0" fmla="*/ 0 h 1453974"/>
              <a:gd name="connsiteX1" fmla="*/ 32434 w 1948461"/>
              <a:gd name="connsiteY1" fmla="*/ 41394 h 1453974"/>
              <a:gd name="connsiteX2" fmla="*/ 611626 w 1948461"/>
              <a:gd name="connsiteY2" fmla="*/ 508597 h 1453974"/>
              <a:gd name="connsiteX3" fmla="*/ 1902163 w 1948461"/>
              <a:gd name="connsiteY3" fmla="*/ 1370646 h 1453974"/>
              <a:gd name="connsiteX4" fmla="*/ 1948461 w 1948461"/>
              <a:gd name="connsiteY4" fmla="*/ 1453974 h 1453974"/>
              <a:gd name="connsiteX5" fmla="*/ 0 w 1948461"/>
              <a:gd name="connsiteY5" fmla="*/ 1453974 h 1453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48461" h="1453974">
                <a:moveTo>
                  <a:pt x="0" y="0"/>
                </a:moveTo>
                <a:lnTo>
                  <a:pt x="32434" y="41394"/>
                </a:lnTo>
                <a:cubicBezTo>
                  <a:pt x="190803" y="222210"/>
                  <a:pt x="377048" y="387079"/>
                  <a:pt x="611626" y="508597"/>
                </a:cubicBezTo>
                <a:cubicBezTo>
                  <a:pt x="1000743" y="710195"/>
                  <a:pt x="1598725" y="895624"/>
                  <a:pt x="1902163" y="1370646"/>
                </a:cubicBezTo>
                <a:lnTo>
                  <a:pt x="1948461" y="1453974"/>
                </a:lnTo>
                <a:lnTo>
                  <a:pt x="0" y="1453974"/>
                </a:lnTo>
                <a:close/>
              </a:path>
            </a:pathLst>
          </a:custGeom>
          <a:solidFill>
            <a:schemeClr val="accent5"/>
          </a:solidFill>
          <a:ln w="150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18" name="Freeform 20">
            <a:extLst>
              <a:ext uri="{FF2B5EF4-FFF2-40B4-BE49-F238E27FC236}">
                <a16:creationId xmlns:a16="http://schemas.microsoft.com/office/drawing/2014/main" id="{6AEDCC27-3D2D-8BF3-A3A5-7B4D718100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V="1">
            <a:off x="10995246" y="0"/>
            <a:ext cx="1218019" cy="1324951"/>
          </a:xfrm>
          <a:custGeom>
            <a:avLst/>
            <a:gdLst>
              <a:gd name="connsiteX0" fmla="*/ 1218019 w 1218019"/>
              <a:gd name="connsiteY0" fmla="*/ 0 h 1324951"/>
              <a:gd name="connsiteX1" fmla="*/ 0 w 1218019"/>
              <a:gd name="connsiteY1" fmla="*/ 0 h 1324951"/>
              <a:gd name="connsiteX2" fmla="*/ 0 w 1218019"/>
              <a:gd name="connsiteY2" fmla="*/ 1324951 h 1324951"/>
              <a:gd name="connsiteX3" fmla="*/ 44025 w 1218019"/>
              <a:gd name="connsiteY3" fmla="*/ 1308837 h 1324951"/>
              <a:gd name="connsiteX4" fmla="*/ 1213001 w 1218019"/>
              <a:gd name="connsiteY4" fmla="*/ 19515 h 1324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019" h="1324951">
                <a:moveTo>
                  <a:pt x="1218019" y="0"/>
                </a:moveTo>
                <a:lnTo>
                  <a:pt x="0" y="0"/>
                </a:lnTo>
                <a:lnTo>
                  <a:pt x="0" y="1324951"/>
                </a:lnTo>
                <a:lnTo>
                  <a:pt x="44025" y="1308837"/>
                </a:lnTo>
                <a:cubicBezTo>
                  <a:pt x="600182" y="1073602"/>
                  <a:pt x="1031901" y="601768"/>
                  <a:pt x="1213001" y="19515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 21">
            <a:extLst>
              <a:ext uri="{FF2B5EF4-FFF2-40B4-BE49-F238E27FC236}">
                <a16:creationId xmlns:a16="http://schemas.microsoft.com/office/drawing/2014/main" id="{958ACB73-92C2-C4E9-8121-A1F481E780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467686" y="6369613"/>
            <a:ext cx="2355305" cy="488389"/>
          </a:xfrm>
          <a:custGeom>
            <a:avLst/>
            <a:gdLst>
              <a:gd name="connsiteX0" fmla="*/ 1090338 w 2355305"/>
              <a:gd name="connsiteY0" fmla="*/ 249 h 488389"/>
              <a:gd name="connsiteX1" fmla="*/ 1849675 w 2355305"/>
              <a:gd name="connsiteY1" fmla="*/ 151843 h 488389"/>
              <a:gd name="connsiteX2" fmla="*/ 2295970 w 2355305"/>
              <a:gd name="connsiteY2" fmla="*/ 431858 h 488389"/>
              <a:gd name="connsiteX3" fmla="*/ 2355305 w 2355305"/>
              <a:gd name="connsiteY3" fmla="*/ 488389 h 488389"/>
              <a:gd name="connsiteX4" fmla="*/ 0 w 2355305"/>
              <a:gd name="connsiteY4" fmla="*/ 488389 h 488389"/>
              <a:gd name="connsiteX5" fmla="*/ 136773 w 2355305"/>
              <a:gd name="connsiteY5" fmla="*/ 341166 h 488389"/>
              <a:gd name="connsiteX6" fmla="*/ 350829 w 2355305"/>
              <a:gd name="connsiteY6" fmla="*/ 189936 h 488389"/>
              <a:gd name="connsiteX7" fmla="*/ 1090338 w 2355305"/>
              <a:gd name="connsiteY7" fmla="*/ 249 h 488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55305" h="488389">
                <a:moveTo>
                  <a:pt x="1090338" y="249"/>
                </a:moveTo>
                <a:cubicBezTo>
                  <a:pt x="1350361" y="-4090"/>
                  <a:pt x="1613690" y="48451"/>
                  <a:pt x="1849675" y="151843"/>
                </a:cubicBezTo>
                <a:cubicBezTo>
                  <a:pt x="2012239" y="223978"/>
                  <a:pt x="2163046" y="317800"/>
                  <a:pt x="2295970" y="431858"/>
                </a:cubicBezTo>
                <a:lnTo>
                  <a:pt x="2355305" y="488389"/>
                </a:lnTo>
                <a:lnTo>
                  <a:pt x="0" y="488389"/>
                </a:lnTo>
                <a:lnTo>
                  <a:pt x="136773" y="341166"/>
                </a:lnTo>
                <a:cubicBezTo>
                  <a:pt x="197432" y="287686"/>
                  <a:pt x="267562" y="237210"/>
                  <a:pt x="350829" y="189936"/>
                </a:cubicBezTo>
                <a:cubicBezTo>
                  <a:pt x="573595" y="65807"/>
                  <a:pt x="830314" y="4588"/>
                  <a:pt x="1090338" y="249"/>
                </a:cubicBezTo>
                <a:close/>
              </a:path>
            </a:pathLst>
          </a:custGeom>
          <a:solidFill>
            <a:schemeClr val="accent2"/>
          </a:solidFill>
          <a:ln w="29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1CA7618C-E262-114D-F36B-190A5C994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5921979" y="188942"/>
            <a:ext cx="348041" cy="348041"/>
          </a:xfrm>
          <a:prstGeom prst="blockArc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A49B6E6B-2A0F-CE8A-E5C4-DD990D43D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5600" y="914400"/>
            <a:ext cx="5843016" cy="3822192"/>
          </a:xfrm>
          <a:prstGeom prst="rect">
            <a:avLst/>
          </a:prstGeom>
        </p:spPr>
        <p:txBody>
          <a:bodyPr vert="horz" lIns="0" tIns="45720" rIns="0" bIns="45720" rtlCol="0" anchor="b">
            <a:noAutofit/>
          </a:bodyPr>
          <a:lstStyle>
            <a:lvl1pPr>
              <a:lnSpc>
                <a:spcPct val="75000"/>
              </a:lnSpc>
              <a:defRPr sz="5400" cap="all" spc="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68F3615-70B1-95E3-FD7B-A65D25151B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943475" cy="6858000"/>
          </a:xfrm>
          <a:custGeom>
            <a:avLst/>
            <a:gdLst>
              <a:gd name="connsiteX0" fmla="*/ 0 w 4943475"/>
              <a:gd name="connsiteY0" fmla="*/ 0 h 6858000"/>
              <a:gd name="connsiteX1" fmla="*/ 4943475 w 4943475"/>
              <a:gd name="connsiteY1" fmla="*/ 0 h 6858000"/>
              <a:gd name="connsiteX2" fmla="*/ 4943475 w 4943475"/>
              <a:gd name="connsiteY2" fmla="*/ 6858000 h 6858000"/>
              <a:gd name="connsiteX3" fmla="*/ 1948462 w 4943475"/>
              <a:gd name="connsiteY3" fmla="*/ 6858000 h 6858000"/>
              <a:gd name="connsiteX4" fmla="*/ 1902164 w 4943475"/>
              <a:gd name="connsiteY4" fmla="*/ 6774672 h 6858000"/>
              <a:gd name="connsiteX5" fmla="*/ 611627 w 4943475"/>
              <a:gd name="connsiteY5" fmla="*/ 5912623 h 6858000"/>
              <a:gd name="connsiteX6" fmla="*/ 32435 w 4943475"/>
              <a:gd name="connsiteY6" fmla="*/ 5445420 h 6858000"/>
              <a:gd name="connsiteX7" fmla="*/ 1 w 4943475"/>
              <a:gd name="connsiteY7" fmla="*/ 5404026 h 6858000"/>
              <a:gd name="connsiteX8" fmla="*/ 1 w 4943475"/>
              <a:gd name="connsiteY8" fmla="*/ 6858000 h 6858000"/>
              <a:gd name="connsiteX9" fmla="*/ 0 w 4943475"/>
              <a:gd name="connsiteY9" fmla="*/ 6858000 h 6858000"/>
              <a:gd name="connsiteX10" fmla="*/ 0 w 4943475"/>
              <a:gd name="connsiteY10" fmla="*/ 195745 h 6858000"/>
              <a:gd name="connsiteX11" fmla="*/ 108843 w 4943475"/>
              <a:gd name="connsiteY11" fmla="*/ 163733 h 6858000"/>
              <a:gd name="connsiteX12" fmla="*/ 967215 w 4943475"/>
              <a:gd name="connsiteY12" fmla="*/ 241509 h 6858000"/>
              <a:gd name="connsiteX13" fmla="*/ 3348503 w 4943475"/>
              <a:gd name="connsiteY13" fmla="*/ 44582 h 6858000"/>
              <a:gd name="connsiteX14" fmla="*/ 3385345 w 4943475"/>
              <a:gd name="connsiteY14" fmla="*/ 1 h 6858000"/>
              <a:gd name="connsiteX15" fmla="*/ 0 w 4943475"/>
              <a:gd name="connsiteY1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943475" h="6858000">
                <a:moveTo>
                  <a:pt x="0" y="0"/>
                </a:moveTo>
                <a:lnTo>
                  <a:pt x="4943475" y="0"/>
                </a:lnTo>
                <a:lnTo>
                  <a:pt x="4943475" y="6858000"/>
                </a:lnTo>
                <a:lnTo>
                  <a:pt x="1948462" y="6858000"/>
                </a:lnTo>
                <a:lnTo>
                  <a:pt x="1902164" y="6774672"/>
                </a:lnTo>
                <a:cubicBezTo>
                  <a:pt x="1598726" y="6299650"/>
                  <a:pt x="1000744" y="6114221"/>
                  <a:pt x="611627" y="5912623"/>
                </a:cubicBezTo>
                <a:cubicBezTo>
                  <a:pt x="377049" y="5791105"/>
                  <a:pt x="190804" y="5626236"/>
                  <a:pt x="32435" y="5445420"/>
                </a:cubicBezTo>
                <a:lnTo>
                  <a:pt x="1" y="5404026"/>
                </a:lnTo>
                <a:lnTo>
                  <a:pt x="1" y="6858000"/>
                </a:lnTo>
                <a:lnTo>
                  <a:pt x="0" y="6858000"/>
                </a:lnTo>
                <a:lnTo>
                  <a:pt x="0" y="195745"/>
                </a:lnTo>
                <a:lnTo>
                  <a:pt x="108843" y="163733"/>
                </a:lnTo>
                <a:cubicBezTo>
                  <a:pt x="397804" y="100711"/>
                  <a:pt x="616031" y="97449"/>
                  <a:pt x="967215" y="241509"/>
                </a:cubicBezTo>
                <a:cubicBezTo>
                  <a:pt x="1716966" y="550751"/>
                  <a:pt x="2752694" y="665260"/>
                  <a:pt x="3348503" y="44582"/>
                </a:cubicBezTo>
                <a:lnTo>
                  <a:pt x="3385345" y="1"/>
                </a:lnTo>
                <a:lnTo>
                  <a:pt x="0" y="1"/>
                </a:lnTo>
                <a:close/>
              </a:path>
            </a:pathLst>
          </a:custGeom>
        </p:spPr>
        <p:txBody>
          <a:bodyPr wrap="square" tIns="54864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ED64F80-2CCD-28E9-12D1-CFA0E295299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435600" y="4956902"/>
            <a:ext cx="5718896" cy="174564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  <a:defRPr sz="2400"/>
            </a:lvl1pPr>
            <a:lvl2pPr marL="457200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  <a:defRPr sz="2000"/>
            </a:lvl2pPr>
            <a:lvl3pPr marL="914400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  <a:defRPr sz="1800"/>
            </a:lvl3pPr>
            <a:lvl4pPr marL="1371600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  <a:defRPr sz="1600"/>
            </a:lvl4pPr>
            <a:lvl5pPr marL="1828800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  <a:defRPr sz="16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2F7C452-F8B7-9780-039C-30CEF6E838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94050" y="155448"/>
            <a:ext cx="4164972" cy="471672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r">
              <a:defRPr sz="1200" spc="3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DCA2FC66-19AF-2F4C-EFFA-F968C93546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2921" y="155448"/>
            <a:ext cx="348039" cy="471672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r">
              <a:defRPr sz="12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0935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>
            <a:extLst>
              <a:ext uri="{FF2B5EF4-FFF2-40B4-BE49-F238E27FC236}">
                <a16:creationId xmlns:a16="http://schemas.microsoft.com/office/drawing/2014/main" id="{653D8540-5794-860E-E6C6-CB80F4051C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1387803" y="4555795"/>
            <a:ext cx="914401" cy="3690008"/>
          </a:xfrm>
          <a:custGeom>
            <a:avLst/>
            <a:gdLst>
              <a:gd name="connsiteX0" fmla="*/ 914393 w 914401"/>
              <a:gd name="connsiteY0" fmla="*/ 1625548 h 3690008"/>
              <a:gd name="connsiteX1" fmla="*/ 200040 w 914401"/>
              <a:gd name="connsiteY1" fmla="*/ 164703 h 3690008"/>
              <a:gd name="connsiteX2" fmla="*/ 0 w 914401"/>
              <a:gd name="connsiteY2" fmla="*/ 0 h 3690008"/>
              <a:gd name="connsiteX3" fmla="*/ 0 w 914401"/>
              <a:gd name="connsiteY3" fmla="*/ 3690008 h 3690008"/>
              <a:gd name="connsiteX4" fmla="*/ 684950 w 914401"/>
              <a:gd name="connsiteY4" fmla="*/ 3690008 h 3690008"/>
              <a:gd name="connsiteX5" fmla="*/ 683046 w 914401"/>
              <a:gd name="connsiteY5" fmla="*/ 3683775 h 3690008"/>
              <a:gd name="connsiteX6" fmla="*/ 608736 w 914401"/>
              <a:gd name="connsiteY6" fmla="*/ 3519687 h 3690008"/>
              <a:gd name="connsiteX7" fmla="*/ 353078 w 914401"/>
              <a:gd name="connsiteY7" fmla="*/ 2837178 h 3690008"/>
              <a:gd name="connsiteX8" fmla="*/ 914393 w 914401"/>
              <a:gd name="connsiteY8" fmla="*/ 1625548 h 3690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14401" h="3690008">
                <a:moveTo>
                  <a:pt x="914393" y="1625548"/>
                </a:moveTo>
                <a:cubicBezTo>
                  <a:pt x="911641" y="1092628"/>
                  <a:pt x="614720" y="555054"/>
                  <a:pt x="200040" y="164703"/>
                </a:cubicBezTo>
                <a:lnTo>
                  <a:pt x="0" y="0"/>
                </a:lnTo>
                <a:lnTo>
                  <a:pt x="0" y="3690008"/>
                </a:lnTo>
                <a:lnTo>
                  <a:pt x="684950" y="3690008"/>
                </a:lnTo>
                <a:lnTo>
                  <a:pt x="683046" y="3683775"/>
                </a:lnTo>
                <a:cubicBezTo>
                  <a:pt x="661881" y="3627679"/>
                  <a:pt x="637060" y="3572811"/>
                  <a:pt x="608736" y="3519687"/>
                </a:cubicBezTo>
                <a:cubicBezTo>
                  <a:pt x="471578" y="3263358"/>
                  <a:pt x="246982" y="3154469"/>
                  <a:pt x="353078" y="2837178"/>
                </a:cubicBezTo>
                <a:cubicBezTo>
                  <a:pt x="503567" y="2394592"/>
                  <a:pt x="916615" y="2140445"/>
                  <a:pt x="914393" y="1625548"/>
                </a:cubicBezTo>
                <a:close/>
              </a:path>
            </a:pathLst>
          </a:custGeom>
          <a:solidFill>
            <a:schemeClr val="accent3"/>
          </a:solidFill>
          <a:ln w="2038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FBD2995-6344-0C11-3D12-6B4C7A5F2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21979" y="834643"/>
            <a:ext cx="556898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Block Arc 8">
            <a:extLst>
              <a:ext uri="{FF2B5EF4-FFF2-40B4-BE49-F238E27FC236}">
                <a16:creationId xmlns:a16="http://schemas.microsoft.com/office/drawing/2014/main" id="{1CA7618C-E262-114D-F36B-190A5C994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5921979" y="188942"/>
            <a:ext cx="348041" cy="348041"/>
          </a:xfrm>
          <a:prstGeom prst="blockArc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A49B6E6B-2A0F-CE8A-E5C4-DD990D43D3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9372" y="536984"/>
            <a:ext cx="4987598" cy="1794590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>
              <a:defRPr sz="3200" spc="300" baseline="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2F7C452-F8B7-9780-039C-30CEF6E838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94050" y="155448"/>
            <a:ext cx="4164972" cy="471672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r">
              <a:defRPr sz="1200" spc="3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DCA2FC66-19AF-2F4C-EFFA-F968C93546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2921" y="155448"/>
            <a:ext cx="348039" cy="471672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r">
              <a:defRPr sz="12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ED64F80-2CCD-28E9-12D1-CFA0E295299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96488" y="2377875"/>
            <a:ext cx="3536078" cy="3565723"/>
          </a:xfrm>
        </p:spPr>
        <p:txBody>
          <a:bodyPr lIns="0" tIns="0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2000"/>
            </a:lvl1pPr>
            <a:lvl2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1800"/>
            </a:lvl2pPr>
            <a:lvl3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1600"/>
            </a:lvl3pPr>
            <a:lvl4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1400"/>
            </a:lvl4pPr>
            <a:lvl5pPr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defRPr sz="14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265893F-4A9C-ABB2-2B83-283067F829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73599" y="2377875"/>
            <a:ext cx="6816725" cy="378025"/>
          </a:xfrm>
        </p:spPr>
        <p:txBody>
          <a:bodyPr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1800" b="1"/>
            </a:lvl2pPr>
            <a:lvl3pPr marL="914400" indent="0">
              <a:buNone/>
              <a:defRPr sz="1600" b="1"/>
            </a:lvl3pPr>
            <a:lvl4pPr marL="1371600" indent="0">
              <a:buNone/>
              <a:defRPr sz="1400" b="1"/>
            </a:lvl4pPr>
            <a:lvl5pPr marL="1828800" indent="0">
              <a:buNone/>
              <a:defRPr sz="1400" b="1"/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7AC01F4F-AA50-6589-C5AA-A98B0D5AF7AC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673600" y="2755900"/>
            <a:ext cx="6816725" cy="3187700"/>
          </a:xfrm>
        </p:spPr>
        <p:txBody>
          <a:bodyPr anchor="ctr"/>
          <a:lstStyle/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664280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+ Imag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FBD2995-6344-0C11-3D12-6B4C7A5F2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21979" y="834643"/>
            <a:ext cx="556898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Block Arc 8">
            <a:extLst>
              <a:ext uri="{FF2B5EF4-FFF2-40B4-BE49-F238E27FC236}">
                <a16:creationId xmlns:a16="http://schemas.microsoft.com/office/drawing/2014/main" id="{1CA7618C-E262-114D-F36B-190A5C994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5921979" y="188942"/>
            <a:ext cx="348041" cy="348041"/>
          </a:xfrm>
          <a:prstGeom prst="blockArc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A49B6E6B-2A0F-CE8A-E5C4-DD990D43D3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9372" y="536984"/>
            <a:ext cx="4987598" cy="1794590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>
              <a:defRPr sz="3200" spc="300" baseline="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2F7C452-F8B7-9780-039C-30CEF6E838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94050" y="155448"/>
            <a:ext cx="4164972" cy="471672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r">
              <a:defRPr sz="1200" spc="3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DCA2FC66-19AF-2F4C-EFFA-F968C93546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2921" y="155448"/>
            <a:ext cx="348039" cy="471672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r">
              <a:defRPr sz="12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ED64F80-2CCD-28E9-12D1-CFA0E295299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96488" y="2377875"/>
            <a:ext cx="4627866" cy="4300717"/>
          </a:xfrm>
        </p:spPr>
        <p:txBody>
          <a:bodyPr lIns="0" tIns="0">
            <a:norm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2000"/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/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/>
            </a:lvl3pPr>
            <a:lvl4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/>
            </a:lvl4pPr>
            <a:lvl5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8B70107-5AE5-7117-0F14-6BF9DD30CB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916613" y="835025"/>
            <a:ext cx="5575300" cy="6030913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514350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0">
            <a:extLst>
              <a:ext uri="{FF2B5EF4-FFF2-40B4-BE49-F238E27FC236}">
                <a16:creationId xmlns:a16="http://schemas.microsoft.com/office/drawing/2014/main" id="{F6276F98-083C-C436-D4E0-BB6B1D617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810562"/>
            <a:ext cx="3505512" cy="3047438"/>
          </a:xfrm>
          <a:custGeom>
            <a:avLst/>
            <a:gdLst>
              <a:gd name="connsiteX0" fmla="*/ 140070 w 3505512"/>
              <a:gd name="connsiteY0" fmla="*/ 84 h 3047438"/>
              <a:gd name="connsiteX1" fmla="*/ 378078 w 3505512"/>
              <a:gd name="connsiteY1" fmla="*/ 26868 h 3047438"/>
              <a:gd name="connsiteX2" fmla="*/ 2124544 w 3505512"/>
              <a:gd name="connsiteY2" fmla="*/ 1868599 h 3047438"/>
              <a:gd name="connsiteX3" fmla="*/ 3503411 w 3505512"/>
              <a:gd name="connsiteY3" fmla="*/ 3038169 h 3047438"/>
              <a:gd name="connsiteX4" fmla="*/ 3505512 w 3505512"/>
              <a:gd name="connsiteY4" fmla="*/ 3047438 h 3047438"/>
              <a:gd name="connsiteX5" fmla="*/ 0 w 3505512"/>
              <a:gd name="connsiteY5" fmla="*/ 3047438 h 3047438"/>
              <a:gd name="connsiteX6" fmla="*/ 0 w 3505512"/>
              <a:gd name="connsiteY6" fmla="*/ 9356 h 3047438"/>
              <a:gd name="connsiteX7" fmla="*/ 32906 w 3505512"/>
              <a:gd name="connsiteY7" fmla="*/ 4358 h 3047438"/>
              <a:gd name="connsiteX8" fmla="*/ 140070 w 3505512"/>
              <a:gd name="connsiteY8" fmla="*/ 84 h 304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05512" h="3047438">
                <a:moveTo>
                  <a:pt x="140070" y="84"/>
                </a:moveTo>
                <a:cubicBezTo>
                  <a:pt x="214085" y="1007"/>
                  <a:pt x="293301" y="9629"/>
                  <a:pt x="378078" y="26868"/>
                </a:cubicBezTo>
                <a:cubicBezTo>
                  <a:pt x="1074806" y="168586"/>
                  <a:pt x="1202169" y="1352919"/>
                  <a:pt x="2124544" y="1868599"/>
                </a:cubicBezTo>
                <a:cubicBezTo>
                  <a:pt x="2570800" y="2118122"/>
                  <a:pt x="3301901" y="2354692"/>
                  <a:pt x="3503411" y="3038169"/>
                </a:cubicBezTo>
                <a:lnTo>
                  <a:pt x="3505512" y="3047438"/>
                </a:lnTo>
                <a:lnTo>
                  <a:pt x="0" y="3047438"/>
                </a:lnTo>
                <a:lnTo>
                  <a:pt x="0" y="9356"/>
                </a:lnTo>
                <a:lnTo>
                  <a:pt x="32906" y="4358"/>
                </a:lnTo>
                <a:cubicBezTo>
                  <a:pt x="67357" y="1086"/>
                  <a:pt x="103063" y="-377"/>
                  <a:pt x="140070" y="84"/>
                </a:cubicBezTo>
                <a:close/>
              </a:path>
            </a:pathLst>
          </a:custGeom>
          <a:solidFill>
            <a:schemeClr val="accent5"/>
          </a:solidFill>
          <a:ln w="2225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FBD2995-6344-0C11-3D12-6B4C7A5F2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21979" y="834643"/>
            <a:ext cx="556898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Block Arc 8">
            <a:extLst>
              <a:ext uri="{FF2B5EF4-FFF2-40B4-BE49-F238E27FC236}">
                <a16:creationId xmlns:a16="http://schemas.microsoft.com/office/drawing/2014/main" id="{1CA7618C-E262-114D-F36B-190A5C994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5921979" y="188942"/>
            <a:ext cx="348041" cy="348041"/>
          </a:xfrm>
          <a:prstGeom prst="blockArc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A49B6E6B-2A0F-CE8A-E5C4-DD990D43D3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9372" y="536983"/>
            <a:ext cx="4987598" cy="1806163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>
              <a:defRPr sz="3200" spc="300" baseline="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2F7C452-F8B7-9780-039C-30CEF6E838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94050" y="155448"/>
            <a:ext cx="4164972" cy="471672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r">
              <a:defRPr sz="1200" spc="3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DCA2FC66-19AF-2F4C-EFFA-F968C93546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2921" y="155448"/>
            <a:ext cx="348039" cy="471672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r">
              <a:defRPr sz="12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ED64F80-2CCD-28E9-12D1-CFA0E295299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687333" y="2377871"/>
            <a:ext cx="4292202" cy="435940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CB9E0096-D944-5245-13D4-92814D4D59C7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7318385" y="2377871"/>
            <a:ext cx="4172575" cy="435940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08125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C5197-61FF-7637-6141-CC78568BB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13A11D-F3EE-0B09-1C2D-A14858922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51405-6DBB-5919-3C9C-587E0BD09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163EF-3D71-4BD9-A55A-A64597CB04B3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AE7CC-0491-724E-31C7-08DCB15E7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99097C-6A7A-ACA0-5B1D-96F0EB793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F330A-F2DF-4696-82FD-6B2989684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1248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+ 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FBD2995-6344-0C11-3D12-6B4C7A5F2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21979" y="834643"/>
            <a:ext cx="556898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Block Arc 8">
            <a:extLst>
              <a:ext uri="{FF2B5EF4-FFF2-40B4-BE49-F238E27FC236}">
                <a16:creationId xmlns:a16="http://schemas.microsoft.com/office/drawing/2014/main" id="{1CA7618C-E262-114D-F36B-190A5C994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5921979" y="188942"/>
            <a:ext cx="348041" cy="348041"/>
          </a:xfrm>
          <a:prstGeom prst="blockArc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A49B6E6B-2A0F-CE8A-E5C4-DD990D43D3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9372" y="536983"/>
            <a:ext cx="4987598" cy="1806163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>
              <a:defRPr sz="3200" spc="300" baseline="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2F7C452-F8B7-9780-039C-30CEF6E838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94050" y="155448"/>
            <a:ext cx="4164972" cy="471672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r">
              <a:defRPr sz="1200" spc="3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DCA2FC66-19AF-2F4C-EFFA-F968C93546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2921" y="155448"/>
            <a:ext cx="348039" cy="471672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r">
              <a:defRPr sz="12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ED64F80-2CCD-28E9-12D1-CFA0E295299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80323" y="2366300"/>
            <a:ext cx="3536078" cy="3588330"/>
          </a:xfrm>
        </p:spPr>
        <p:txBody>
          <a:bodyPr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2000"/>
            </a:lvl1pPr>
            <a:lvl2pPr marL="742950" indent="-28575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/>
            </a:lvl2pPr>
            <a:lvl3pPr marL="1200150" indent="-28575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600"/>
            </a:lvl3pPr>
            <a:lvl4pPr marL="1657350" indent="-28575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23945778-2B6F-930D-51C8-417685BC4E19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4673600" y="2366300"/>
            <a:ext cx="6816725" cy="35877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1357387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FBD2995-6344-0C11-3D12-6B4C7A5F2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21979" y="834643"/>
            <a:ext cx="556898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Block Arc 8">
            <a:extLst>
              <a:ext uri="{FF2B5EF4-FFF2-40B4-BE49-F238E27FC236}">
                <a16:creationId xmlns:a16="http://schemas.microsoft.com/office/drawing/2014/main" id="{1CA7618C-E262-114D-F36B-190A5C994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5921979" y="188942"/>
            <a:ext cx="348041" cy="348041"/>
          </a:xfrm>
          <a:prstGeom prst="blockArc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A49B6E6B-2A0F-CE8A-E5C4-DD990D43D3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9372" y="536983"/>
            <a:ext cx="4987598" cy="1806163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>
              <a:defRPr sz="3200" spc="300" baseline="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2F7C452-F8B7-9780-039C-30CEF6E838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94050" y="155448"/>
            <a:ext cx="4164972" cy="471672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r">
              <a:defRPr sz="1200" spc="3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DCA2FC66-19AF-2F4C-EFFA-F968C93546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2921" y="155448"/>
            <a:ext cx="348039" cy="471672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r">
              <a:defRPr sz="12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23945778-2B6F-930D-51C8-417685BC4E19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698376" y="2366300"/>
            <a:ext cx="10791949" cy="35877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32612142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20">
            <a:extLst>
              <a:ext uri="{FF2B5EF4-FFF2-40B4-BE49-F238E27FC236}">
                <a16:creationId xmlns:a16="http://schemas.microsoft.com/office/drawing/2014/main" id="{5E0168A1-8EA7-E075-A0E3-CC98D3A7A5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45460" y="5586515"/>
            <a:ext cx="1218019" cy="1324951"/>
          </a:xfrm>
          <a:custGeom>
            <a:avLst/>
            <a:gdLst>
              <a:gd name="connsiteX0" fmla="*/ 1218019 w 1218019"/>
              <a:gd name="connsiteY0" fmla="*/ 0 h 1324951"/>
              <a:gd name="connsiteX1" fmla="*/ 0 w 1218019"/>
              <a:gd name="connsiteY1" fmla="*/ 0 h 1324951"/>
              <a:gd name="connsiteX2" fmla="*/ 0 w 1218019"/>
              <a:gd name="connsiteY2" fmla="*/ 1324951 h 1324951"/>
              <a:gd name="connsiteX3" fmla="*/ 44025 w 1218019"/>
              <a:gd name="connsiteY3" fmla="*/ 1308837 h 1324951"/>
              <a:gd name="connsiteX4" fmla="*/ 1213001 w 1218019"/>
              <a:gd name="connsiteY4" fmla="*/ 19515 h 1324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8019" h="1324951">
                <a:moveTo>
                  <a:pt x="1218019" y="0"/>
                </a:moveTo>
                <a:lnTo>
                  <a:pt x="0" y="0"/>
                </a:lnTo>
                <a:lnTo>
                  <a:pt x="0" y="1324951"/>
                </a:lnTo>
                <a:lnTo>
                  <a:pt x="44025" y="1308837"/>
                </a:lnTo>
                <a:cubicBezTo>
                  <a:pt x="600182" y="1073602"/>
                  <a:pt x="1031901" y="601768"/>
                  <a:pt x="1213001" y="19515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 15">
            <a:extLst>
              <a:ext uri="{FF2B5EF4-FFF2-40B4-BE49-F238E27FC236}">
                <a16:creationId xmlns:a16="http://schemas.microsoft.com/office/drawing/2014/main" id="{235F4B08-36B8-4D96-46A3-640589F2B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 flipH="1">
            <a:off x="442520" y="-450526"/>
            <a:ext cx="1018073" cy="1919124"/>
          </a:xfrm>
          <a:custGeom>
            <a:avLst/>
            <a:gdLst>
              <a:gd name="connsiteX0" fmla="*/ 1018073 w 1018073"/>
              <a:gd name="connsiteY0" fmla="*/ 1919124 h 1919124"/>
              <a:gd name="connsiteX1" fmla="*/ 1018073 w 1018073"/>
              <a:gd name="connsiteY1" fmla="*/ 0 h 1919124"/>
              <a:gd name="connsiteX2" fmla="*/ 860680 w 1018073"/>
              <a:gd name="connsiteY2" fmla="*/ 92033 h 1919124"/>
              <a:gd name="connsiteX3" fmla="*/ 45685 w 1018073"/>
              <a:gd name="connsiteY3" fmla="*/ 1217247 h 1919124"/>
              <a:gd name="connsiteX4" fmla="*/ 29068 w 1018073"/>
              <a:gd name="connsiteY4" fmla="*/ 1808525 h 1919124"/>
              <a:gd name="connsiteX5" fmla="*/ 59967 w 1018073"/>
              <a:gd name="connsiteY5" fmla="*/ 1919124 h 1919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18073" h="1919124">
                <a:moveTo>
                  <a:pt x="1018073" y="1919124"/>
                </a:moveTo>
                <a:lnTo>
                  <a:pt x="1018073" y="0"/>
                </a:lnTo>
                <a:lnTo>
                  <a:pt x="860680" y="92033"/>
                </a:lnTo>
                <a:cubicBezTo>
                  <a:pt x="468017" y="356206"/>
                  <a:pt x="159674" y="774823"/>
                  <a:pt x="45685" y="1217247"/>
                </a:cubicBezTo>
                <a:cubicBezTo>
                  <a:pt x="-9143" y="1412111"/>
                  <a:pt x="-14542" y="1615180"/>
                  <a:pt x="29068" y="1808525"/>
                </a:cubicBezTo>
                <a:lnTo>
                  <a:pt x="59967" y="1919124"/>
                </a:lnTo>
                <a:close/>
              </a:path>
            </a:pathLst>
          </a:custGeom>
          <a:solidFill>
            <a:schemeClr val="accent5"/>
          </a:solidFill>
          <a:ln w="2027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Freeform: Shape 4">
            <a:extLst>
              <a:ext uri="{FF2B5EF4-FFF2-40B4-BE49-F238E27FC236}">
                <a16:creationId xmlns:a16="http://schemas.microsoft.com/office/drawing/2014/main" id="{71E3A63B-01EF-B3B1-F861-1BBC4411F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10243539" y="-1"/>
            <a:ext cx="1948461" cy="1453974"/>
          </a:xfrm>
          <a:custGeom>
            <a:avLst/>
            <a:gdLst>
              <a:gd name="connsiteX0" fmla="*/ 0 w 1948461"/>
              <a:gd name="connsiteY0" fmla="*/ 0 h 1453974"/>
              <a:gd name="connsiteX1" fmla="*/ 32434 w 1948461"/>
              <a:gd name="connsiteY1" fmla="*/ 41394 h 1453974"/>
              <a:gd name="connsiteX2" fmla="*/ 611626 w 1948461"/>
              <a:gd name="connsiteY2" fmla="*/ 508597 h 1453974"/>
              <a:gd name="connsiteX3" fmla="*/ 1902163 w 1948461"/>
              <a:gd name="connsiteY3" fmla="*/ 1370646 h 1453974"/>
              <a:gd name="connsiteX4" fmla="*/ 1948461 w 1948461"/>
              <a:gd name="connsiteY4" fmla="*/ 1453974 h 1453974"/>
              <a:gd name="connsiteX5" fmla="*/ 0 w 1948461"/>
              <a:gd name="connsiteY5" fmla="*/ 1453974 h 1453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48461" h="1453974">
                <a:moveTo>
                  <a:pt x="0" y="0"/>
                </a:moveTo>
                <a:lnTo>
                  <a:pt x="32434" y="41394"/>
                </a:lnTo>
                <a:cubicBezTo>
                  <a:pt x="190803" y="222210"/>
                  <a:pt x="377048" y="387079"/>
                  <a:pt x="611626" y="508597"/>
                </a:cubicBezTo>
                <a:cubicBezTo>
                  <a:pt x="1000743" y="710195"/>
                  <a:pt x="1598725" y="895624"/>
                  <a:pt x="1902163" y="1370646"/>
                </a:cubicBezTo>
                <a:lnTo>
                  <a:pt x="1948461" y="1453974"/>
                </a:lnTo>
                <a:lnTo>
                  <a:pt x="0" y="1453974"/>
                </a:lnTo>
                <a:close/>
              </a:path>
            </a:pathLst>
          </a:custGeom>
          <a:solidFill>
            <a:schemeClr val="accent1"/>
          </a:solidFill>
          <a:ln w="150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15" name="Freeform: Shape 5">
            <a:extLst>
              <a:ext uri="{FF2B5EF4-FFF2-40B4-BE49-F238E27FC236}">
                <a16:creationId xmlns:a16="http://schemas.microsoft.com/office/drawing/2014/main" id="{D93AB7B1-DA47-81AC-9BD3-0767E499EF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7248231" y="5855618"/>
            <a:ext cx="4943770" cy="1002382"/>
          </a:xfrm>
          <a:custGeom>
            <a:avLst/>
            <a:gdLst>
              <a:gd name="connsiteX0" fmla="*/ 0 w 4943770"/>
              <a:gd name="connsiteY0" fmla="*/ 0 h 1002382"/>
              <a:gd name="connsiteX1" fmla="*/ 4943770 w 4943770"/>
              <a:gd name="connsiteY1" fmla="*/ 0 h 1002382"/>
              <a:gd name="connsiteX2" fmla="*/ 4906928 w 4943770"/>
              <a:gd name="connsiteY2" fmla="*/ 44581 h 1002382"/>
              <a:gd name="connsiteX3" fmla="*/ 2525640 w 4943770"/>
              <a:gd name="connsiteY3" fmla="*/ 241508 h 1002382"/>
              <a:gd name="connsiteX4" fmla="*/ 1667268 w 4943770"/>
              <a:gd name="connsiteY4" fmla="*/ 163732 h 1002382"/>
              <a:gd name="connsiteX5" fmla="*/ 1317749 w 4943770"/>
              <a:gd name="connsiteY5" fmla="*/ 293864 h 1002382"/>
              <a:gd name="connsiteX6" fmla="*/ 75310 w 4943770"/>
              <a:gd name="connsiteY6" fmla="*/ 989292 h 1002382"/>
              <a:gd name="connsiteX7" fmla="*/ 0 w 4943770"/>
              <a:gd name="connsiteY7" fmla="*/ 1002382 h 1002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43770" h="1002382">
                <a:moveTo>
                  <a:pt x="0" y="0"/>
                </a:moveTo>
                <a:lnTo>
                  <a:pt x="4943770" y="0"/>
                </a:lnTo>
                <a:lnTo>
                  <a:pt x="4906928" y="44581"/>
                </a:lnTo>
                <a:cubicBezTo>
                  <a:pt x="4311119" y="665259"/>
                  <a:pt x="3275391" y="550750"/>
                  <a:pt x="2525640" y="241508"/>
                </a:cubicBezTo>
                <a:cubicBezTo>
                  <a:pt x="2174456" y="97448"/>
                  <a:pt x="1956229" y="100710"/>
                  <a:pt x="1667268" y="163732"/>
                </a:cubicBezTo>
                <a:cubicBezTo>
                  <a:pt x="1546867" y="189990"/>
                  <a:pt x="1429272" y="233773"/>
                  <a:pt x="1317749" y="293864"/>
                </a:cubicBezTo>
                <a:cubicBezTo>
                  <a:pt x="1050964" y="428937"/>
                  <a:pt x="614633" y="864100"/>
                  <a:pt x="75310" y="989292"/>
                </a:cubicBezTo>
                <a:lnTo>
                  <a:pt x="0" y="1002382"/>
                </a:lnTo>
                <a:close/>
              </a:path>
            </a:pathLst>
          </a:custGeom>
          <a:solidFill>
            <a:schemeClr val="accent6"/>
          </a:solidFill>
          <a:ln w="3482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1CA7618C-E262-114D-F36B-190A5C994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5921979" y="188942"/>
            <a:ext cx="348041" cy="348041"/>
          </a:xfrm>
          <a:prstGeom prst="blockArc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A49B6E6B-2A0F-CE8A-E5C4-DD990D43D3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08762" y="914400"/>
            <a:ext cx="5870448" cy="5029200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>
              <a:lnSpc>
                <a:spcPct val="75000"/>
              </a:lnSpc>
              <a:defRPr sz="5400" cap="all" spc="0" baseline="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DDF44C2-2412-E9A3-C652-50DB0A36331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943475" cy="6858000"/>
          </a:xfrm>
          <a:custGeom>
            <a:avLst/>
            <a:gdLst>
              <a:gd name="connsiteX0" fmla="*/ 1911118 w 4943475"/>
              <a:gd name="connsiteY0" fmla="*/ 0 h 6858000"/>
              <a:gd name="connsiteX1" fmla="*/ 4943475 w 4943475"/>
              <a:gd name="connsiteY1" fmla="*/ 0 h 6858000"/>
              <a:gd name="connsiteX2" fmla="*/ 4943475 w 4943475"/>
              <a:gd name="connsiteY2" fmla="*/ 6858000 h 6858000"/>
              <a:gd name="connsiteX3" fmla="*/ 1316945 w 4943475"/>
              <a:gd name="connsiteY3" fmla="*/ 6858000 h 6858000"/>
              <a:gd name="connsiteX4" fmla="*/ 1300831 w 4943475"/>
              <a:gd name="connsiteY4" fmla="*/ 6813975 h 6858000"/>
              <a:gd name="connsiteX5" fmla="*/ 11509 w 4943475"/>
              <a:gd name="connsiteY5" fmla="*/ 5644999 h 6858000"/>
              <a:gd name="connsiteX6" fmla="*/ 0 w 4943475"/>
              <a:gd name="connsiteY6" fmla="*/ 5642040 h 6858000"/>
              <a:gd name="connsiteX7" fmla="*/ 0 w 4943475"/>
              <a:gd name="connsiteY7" fmla="*/ 960342 h 6858000"/>
              <a:gd name="connsiteX8" fmla="*/ 102594 w 4943475"/>
              <a:gd name="connsiteY8" fmla="*/ 989005 h 6858000"/>
              <a:gd name="connsiteX9" fmla="*/ 693872 w 4943475"/>
              <a:gd name="connsiteY9" fmla="*/ 972388 h 6858000"/>
              <a:gd name="connsiteX10" fmla="*/ 1819086 w 4943475"/>
              <a:gd name="connsiteY10" fmla="*/ 15739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943475" h="6858000">
                <a:moveTo>
                  <a:pt x="1911118" y="0"/>
                </a:moveTo>
                <a:lnTo>
                  <a:pt x="4943475" y="0"/>
                </a:lnTo>
                <a:lnTo>
                  <a:pt x="4943475" y="6858000"/>
                </a:lnTo>
                <a:lnTo>
                  <a:pt x="1316945" y="6858000"/>
                </a:lnTo>
                <a:lnTo>
                  <a:pt x="1300831" y="6813975"/>
                </a:lnTo>
                <a:cubicBezTo>
                  <a:pt x="1065596" y="6257818"/>
                  <a:pt x="593762" y="5826099"/>
                  <a:pt x="11509" y="5644999"/>
                </a:cubicBezTo>
                <a:lnTo>
                  <a:pt x="0" y="5642040"/>
                </a:lnTo>
                <a:lnTo>
                  <a:pt x="0" y="960342"/>
                </a:lnTo>
                <a:lnTo>
                  <a:pt x="102594" y="989005"/>
                </a:lnTo>
                <a:cubicBezTo>
                  <a:pt x="295939" y="1032615"/>
                  <a:pt x="499008" y="1027216"/>
                  <a:pt x="693872" y="972388"/>
                </a:cubicBezTo>
                <a:cubicBezTo>
                  <a:pt x="1136296" y="858399"/>
                  <a:pt x="1554913" y="550056"/>
                  <a:pt x="1819086" y="157393"/>
                </a:cubicBezTo>
                <a:close/>
              </a:path>
            </a:pathLst>
          </a:custGeom>
        </p:spPr>
        <p:txBody>
          <a:bodyPr wrap="square" tIns="100584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2F7C452-F8B7-9780-039C-30CEF6E838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94050" y="155448"/>
            <a:ext cx="4164972" cy="471672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r">
              <a:defRPr sz="1200" spc="3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DCA2FC66-19AF-2F4C-EFFA-F968C93546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2921" y="155448"/>
            <a:ext cx="348039" cy="471672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r">
              <a:defRPr sz="12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874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22">
            <a:extLst>
              <a:ext uri="{FF2B5EF4-FFF2-40B4-BE49-F238E27FC236}">
                <a16:creationId xmlns:a16="http://schemas.microsoft.com/office/drawing/2014/main" id="{0FA877A3-B2AE-5C65-DE20-D16387871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06392" y="4720062"/>
            <a:ext cx="3285608" cy="2137938"/>
          </a:xfrm>
          <a:custGeom>
            <a:avLst/>
            <a:gdLst>
              <a:gd name="connsiteX0" fmla="*/ 3285608 w 3285608"/>
              <a:gd name="connsiteY0" fmla="*/ 0 h 2137938"/>
              <a:gd name="connsiteX1" fmla="*/ 3285608 w 3285608"/>
              <a:gd name="connsiteY1" fmla="*/ 2137938 h 2137938"/>
              <a:gd name="connsiteX2" fmla="*/ 0 w 3285608"/>
              <a:gd name="connsiteY2" fmla="*/ 2137938 h 2137938"/>
              <a:gd name="connsiteX3" fmla="*/ 53213 w 3285608"/>
              <a:gd name="connsiteY3" fmla="*/ 2070398 h 2137938"/>
              <a:gd name="connsiteX4" fmla="*/ 1464698 w 3285608"/>
              <a:gd name="connsiteY4" fmla="*/ 1425184 h 2137938"/>
              <a:gd name="connsiteX5" fmla="*/ 3278751 w 3285608"/>
              <a:gd name="connsiteY5" fmla="*/ 2109 h 2137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5608" h="2137938">
                <a:moveTo>
                  <a:pt x="3285608" y="0"/>
                </a:moveTo>
                <a:lnTo>
                  <a:pt x="3285608" y="2137938"/>
                </a:lnTo>
                <a:lnTo>
                  <a:pt x="0" y="2137938"/>
                </a:lnTo>
                <a:lnTo>
                  <a:pt x="53213" y="2070398"/>
                </a:lnTo>
                <a:cubicBezTo>
                  <a:pt x="428518" y="1649846"/>
                  <a:pt x="1048414" y="1562150"/>
                  <a:pt x="1464698" y="1425184"/>
                </a:cubicBezTo>
                <a:cubicBezTo>
                  <a:pt x="2343037" y="1136242"/>
                  <a:pt x="2721555" y="228637"/>
                  <a:pt x="3278751" y="2109"/>
                </a:cubicBezTo>
                <a:close/>
              </a:path>
            </a:pathLst>
          </a:custGeom>
          <a:solidFill>
            <a:schemeClr val="accent6"/>
          </a:solidFill>
          <a:ln w="21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FBD2995-6344-0C11-3D12-6B4C7A5F2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21979" y="834643"/>
            <a:ext cx="556898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Block Arc 8">
            <a:extLst>
              <a:ext uri="{FF2B5EF4-FFF2-40B4-BE49-F238E27FC236}">
                <a16:creationId xmlns:a16="http://schemas.microsoft.com/office/drawing/2014/main" id="{1CA7618C-E262-114D-F36B-190A5C994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5921979" y="188942"/>
            <a:ext cx="348041" cy="348041"/>
          </a:xfrm>
          <a:prstGeom prst="blockArc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A49B6E6B-2A0F-CE8A-E5C4-DD990D43D3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9372" y="536983"/>
            <a:ext cx="4987598" cy="1806163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>
              <a:defRPr sz="3200" spc="300" baseline="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2F7C452-F8B7-9780-039C-30CEF6E838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94050" y="155448"/>
            <a:ext cx="4164972" cy="471672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r">
              <a:defRPr sz="1200" spc="3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DCA2FC66-19AF-2F4C-EFFA-F968C93546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2921" y="155448"/>
            <a:ext cx="348039" cy="471672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r">
              <a:defRPr sz="12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ED64F80-2CCD-28E9-12D1-CFA0E295299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03472" y="2377871"/>
            <a:ext cx="6814371" cy="4359402"/>
          </a:xfrm>
        </p:spPr>
        <p:txBody>
          <a:bodyPr>
            <a:normAutofit/>
          </a:bodyPr>
          <a:lstStyle>
            <a:lvl1pPr marL="512064" indent="-512064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Font typeface="+mj-lt"/>
              <a:buAutoNum type="arabicPeriod"/>
              <a:defRPr sz="2000"/>
            </a:lvl1pPr>
            <a:lvl2pPr marL="800100" indent="-512064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Font typeface="+mj-lt"/>
              <a:buAutoNum type="arabicPeriod"/>
              <a:defRPr sz="1800"/>
            </a:lvl2pPr>
            <a:lvl3pPr marL="1257300" indent="-512064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Font typeface="+mj-lt"/>
              <a:buAutoNum type="arabicPeriod"/>
              <a:defRPr sz="1600"/>
            </a:lvl3pPr>
            <a:lvl4pPr marL="1714500" indent="-512064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Font typeface="+mj-lt"/>
              <a:buAutoNum type="arabicPeriod"/>
              <a:defRPr sz="1400"/>
            </a:lvl4pPr>
            <a:lvl5pPr marL="2171700" indent="-512064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Font typeface="+mj-lt"/>
              <a:buAutoNum type="arabicPeriod"/>
              <a:defRPr sz="14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CB9E0096-D944-5245-13D4-92814D4D59C7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7954195" y="2377871"/>
            <a:ext cx="3840407" cy="435940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749629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690D34EE-F9DA-E443-4A73-7A028CD1DC77}"/>
              </a:ext>
            </a:extLst>
          </p:cNvPr>
          <p:cNvSpPr/>
          <p:nvPr userDrawn="1"/>
        </p:nvSpPr>
        <p:spPr>
          <a:xfrm>
            <a:off x="6576005" y="6244034"/>
            <a:ext cx="5128931" cy="613967"/>
          </a:xfrm>
          <a:custGeom>
            <a:avLst/>
            <a:gdLst>
              <a:gd name="connsiteX0" fmla="*/ 4291965 w 5128931"/>
              <a:gd name="connsiteY0" fmla="*/ 60 h 613967"/>
              <a:gd name="connsiteX1" fmla="*/ 4666198 w 5128931"/>
              <a:gd name="connsiteY1" fmla="*/ 89254 h 613967"/>
              <a:gd name="connsiteX2" fmla="*/ 5101197 w 5128931"/>
              <a:gd name="connsiteY2" fmla="*/ 537690 h 613967"/>
              <a:gd name="connsiteX3" fmla="*/ 5128931 w 5128931"/>
              <a:gd name="connsiteY3" fmla="*/ 613967 h 613967"/>
              <a:gd name="connsiteX4" fmla="*/ 0 w 5128931"/>
              <a:gd name="connsiteY4" fmla="*/ 613967 h 613967"/>
              <a:gd name="connsiteX5" fmla="*/ 15614 w 5128931"/>
              <a:gd name="connsiteY5" fmla="*/ 593375 h 613967"/>
              <a:gd name="connsiteX6" fmla="*/ 81739 w 5128931"/>
              <a:gd name="connsiteY6" fmla="*/ 517786 h 613967"/>
              <a:gd name="connsiteX7" fmla="*/ 2139708 w 5128931"/>
              <a:gd name="connsiteY7" fmla="*/ 331996 h 613967"/>
              <a:gd name="connsiteX8" fmla="*/ 4291965 w 5128931"/>
              <a:gd name="connsiteY8" fmla="*/ 60 h 613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28931" h="613967">
                <a:moveTo>
                  <a:pt x="4291965" y="60"/>
                </a:moveTo>
                <a:cubicBezTo>
                  <a:pt x="4425259" y="-1390"/>
                  <a:pt x="4550210" y="23536"/>
                  <a:pt x="4666198" y="89254"/>
                </a:cubicBezTo>
                <a:cubicBezTo>
                  <a:pt x="4891999" y="217207"/>
                  <a:pt x="5029133" y="370815"/>
                  <a:pt x="5101197" y="537690"/>
                </a:cubicBezTo>
                <a:lnTo>
                  <a:pt x="5128931" y="613967"/>
                </a:lnTo>
                <a:lnTo>
                  <a:pt x="0" y="613967"/>
                </a:lnTo>
                <a:lnTo>
                  <a:pt x="15614" y="593375"/>
                </a:lnTo>
                <a:cubicBezTo>
                  <a:pt x="37505" y="566465"/>
                  <a:pt x="59606" y="541212"/>
                  <a:pt x="81739" y="517786"/>
                </a:cubicBezTo>
                <a:cubicBezTo>
                  <a:pt x="726324" y="-164414"/>
                  <a:pt x="1567784" y="212292"/>
                  <a:pt x="2139708" y="331996"/>
                </a:cubicBezTo>
                <a:cubicBezTo>
                  <a:pt x="2980088" y="507931"/>
                  <a:pt x="3714356" y="6344"/>
                  <a:pt x="4291965" y="60"/>
                </a:cubicBezTo>
                <a:close/>
              </a:path>
            </a:pathLst>
          </a:custGeom>
          <a:solidFill>
            <a:schemeClr val="accent1"/>
          </a:solidFill>
          <a:ln w="2373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BA1AC28-AEBA-F273-D81B-DCB3F7595C06}"/>
              </a:ext>
            </a:extLst>
          </p:cNvPr>
          <p:cNvSpPr/>
          <p:nvPr userDrawn="1"/>
        </p:nvSpPr>
        <p:spPr>
          <a:xfrm>
            <a:off x="11450906" y="3547173"/>
            <a:ext cx="741094" cy="3164819"/>
          </a:xfrm>
          <a:custGeom>
            <a:avLst/>
            <a:gdLst>
              <a:gd name="connsiteX0" fmla="*/ 741094 w 741094"/>
              <a:gd name="connsiteY0" fmla="*/ 0 h 3164819"/>
              <a:gd name="connsiteX1" fmla="*/ 741094 w 741094"/>
              <a:gd name="connsiteY1" fmla="*/ 3164819 h 3164819"/>
              <a:gd name="connsiteX2" fmla="*/ 696311 w 741094"/>
              <a:gd name="connsiteY2" fmla="*/ 3128887 h 3164819"/>
              <a:gd name="connsiteX3" fmla="*/ 66029 w 741094"/>
              <a:gd name="connsiteY3" fmla="*/ 2098526 h 3164819"/>
              <a:gd name="connsiteX4" fmla="*/ 659081 w 741094"/>
              <a:gd name="connsiteY4" fmla="*/ 69283 h 3164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1094" h="3164819">
                <a:moveTo>
                  <a:pt x="741094" y="0"/>
                </a:moveTo>
                <a:lnTo>
                  <a:pt x="741094" y="3164819"/>
                </a:lnTo>
                <a:lnTo>
                  <a:pt x="696311" y="3128887"/>
                </a:lnTo>
                <a:cubicBezTo>
                  <a:pt x="398216" y="2865259"/>
                  <a:pt x="172941" y="2512853"/>
                  <a:pt x="66029" y="2098526"/>
                </a:cubicBezTo>
                <a:cubicBezTo>
                  <a:pt x="-129976" y="1338929"/>
                  <a:pt x="122879" y="568970"/>
                  <a:pt x="659081" y="6928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/>
          </a:p>
        </p:txBody>
      </p:sp>
      <p:sp>
        <p:nvSpPr>
          <p:cNvPr id="11" name="Block Arc 10">
            <a:extLst>
              <a:ext uri="{FF2B5EF4-FFF2-40B4-BE49-F238E27FC236}">
                <a16:creationId xmlns:a16="http://schemas.microsoft.com/office/drawing/2014/main" id="{BEF5AD5C-8D5B-14F6-F688-592B02282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5921979" y="188942"/>
            <a:ext cx="348041" cy="348041"/>
          </a:xfrm>
          <a:prstGeom prst="blockArc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343CA5-4CA0-41D9-7ED0-D8D9D96A1D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3657600"/>
          </a:xfrm>
        </p:spPr>
        <p:txBody>
          <a:bodyPr anchor="b">
            <a:noAutofit/>
          </a:bodyPr>
          <a:lstStyle>
            <a:lvl1pPr algn="ctr">
              <a:lnSpc>
                <a:spcPct val="75000"/>
              </a:lnSpc>
              <a:defRPr sz="5400" cap="all" spc="600" baseline="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FFB058F7-2BE2-A189-1B03-F472C551088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630363" y="5006113"/>
            <a:ext cx="8931275" cy="172085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/>
            </a:lvl1pPr>
            <a:lvl2pPr marL="457200" indent="0" algn="ctr">
              <a:spcBef>
                <a:spcPts val="0"/>
              </a:spcBef>
              <a:buNone/>
              <a:defRPr/>
            </a:lvl2pPr>
            <a:lvl3pPr marL="914400" indent="0" algn="ctr">
              <a:spcBef>
                <a:spcPts val="0"/>
              </a:spcBef>
              <a:buNone/>
              <a:defRPr/>
            </a:lvl3pPr>
            <a:lvl4pPr marL="1371600" indent="0" algn="ctr">
              <a:spcBef>
                <a:spcPts val="0"/>
              </a:spcBef>
              <a:buNone/>
              <a:defRPr/>
            </a:lvl4pPr>
            <a:lvl5pPr marL="1828800" indent="0" algn="ctr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4DA6858-F008-49D8-3E6E-18FE128912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1920" b="49138"/>
          <a:stretch>
            <a:fillRect/>
          </a:stretch>
        </p:blipFill>
        <p:spPr>
          <a:xfrm rot="10800000" flipH="1" flipV="1">
            <a:off x="-9638" y="3945640"/>
            <a:ext cx="2853725" cy="2938093"/>
          </a:xfrm>
          <a:custGeom>
            <a:avLst/>
            <a:gdLst>
              <a:gd name="connsiteX0" fmla="*/ 0 w 2853725"/>
              <a:gd name="connsiteY0" fmla="*/ 0 h 2938093"/>
              <a:gd name="connsiteX1" fmla="*/ 2853725 w 2853725"/>
              <a:gd name="connsiteY1" fmla="*/ 0 h 2938093"/>
              <a:gd name="connsiteX2" fmla="*/ 2853725 w 2853725"/>
              <a:gd name="connsiteY2" fmla="*/ 2938093 h 2938093"/>
              <a:gd name="connsiteX3" fmla="*/ 0 w 2853725"/>
              <a:gd name="connsiteY3" fmla="*/ 2938093 h 2938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53725" h="2938093">
                <a:moveTo>
                  <a:pt x="0" y="0"/>
                </a:moveTo>
                <a:lnTo>
                  <a:pt x="2853725" y="0"/>
                </a:lnTo>
                <a:lnTo>
                  <a:pt x="2853725" y="2938093"/>
                </a:lnTo>
                <a:lnTo>
                  <a:pt x="0" y="2938093"/>
                </a:lnTo>
                <a:close/>
              </a:path>
            </a:pathLst>
          </a:cu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D697063-5A37-7E43-799C-8864FD42BAAC}"/>
              </a:ext>
            </a:extLst>
          </p:cNvPr>
          <p:cNvSpPr/>
          <p:nvPr userDrawn="1"/>
        </p:nvSpPr>
        <p:spPr>
          <a:xfrm>
            <a:off x="9063204" y="0"/>
            <a:ext cx="3128797" cy="2679752"/>
          </a:xfrm>
          <a:custGeom>
            <a:avLst/>
            <a:gdLst>
              <a:gd name="connsiteX0" fmla="*/ 3128797 w 3128797"/>
              <a:gd name="connsiteY0" fmla="*/ 879358 h 2679752"/>
              <a:gd name="connsiteX1" fmla="*/ 3128797 w 3128797"/>
              <a:gd name="connsiteY1" fmla="*/ 2679752 h 2679752"/>
              <a:gd name="connsiteX2" fmla="*/ 3059267 w 3128797"/>
              <a:gd name="connsiteY2" fmla="*/ 2608151 h 2679752"/>
              <a:gd name="connsiteX3" fmla="*/ 2764395 w 3128797"/>
              <a:gd name="connsiteY3" fmla="*/ 1724021 h 2679752"/>
              <a:gd name="connsiteX4" fmla="*/ 3093998 w 3128797"/>
              <a:gd name="connsiteY4" fmla="*/ 985035 h 2679752"/>
              <a:gd name="connsiteX5" fmla="*/ 0 w 3128797"/>
              <a:gd name="connsiteY5" fmla="*/ 0 h 2679752"/>
              <a:gd name="connsiteX6" fmla="*/ 3128797 w 3128797"/>
              <a:gd name="connsiteY6" fmla="*/ 0 h 2679752"/>
              <a:gd name="connsiteX7" fmla="*/ 3128797 w 3128797"/>
              <a:gd name="connsiteY7" fmla="*/ 550788 h 2679752"/>
              <a:gd name="connsiteX8" fmla="*/ 3123603 w 3128797"/>
              <a:gd name="connsiteY8" fmla="*/ 534564 h 2679752"/>
              <a:gd name="connsiteX9" fmla="*/ 1737201 w 3128797"/>
              <a:gd name="connsiteY9" fmla="*/ 374784 h 2679752"/>
              <a:gd name="connsiteX10" fmla="*/ 534991 w 3128797"/>
              <a:gd name="connsiteY10" fmla="*/ 378865 h 2679752"/>
              <a:gd name="connsiteX11" fmla="*/ 147047 w 3128797"/>
              <a:gd name="connsiteY11" fmla="*/ 143968 h 2679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128797" h="2679752">
                <a:moveTo>
                  <a:pt x="3128797" y="879358"/>
                </a:moveTo>
                <a:lnTo>
                  <a:pt x="3128797" y="2679752"/>
                </a:lnTo>
                <a:lnTo>
                  <a:pt x="3059267" y="2608151"/>
                </a:lnTo>
                <a:cubicBezTo>
                  <a:pt x="2845801" y="2364562"/>
                  <a:pt x="2737482" y="2047511"/>
                  <a:pt x="2764395" y="1724021"/>
                </a:cubicBezTo>
                <a:cubicBezTo>
                  <a:pt x="2789869" y="1485736"/>
                  <a:pt x="2988975" y="1235917"/>
                  <a:pt x="3093998" y="985035"/>
                </a:cubicBezTo>
                <a:close/>
                <a:moveTo>
                  <a:pt x="0" y="0"/>
                </a:moveTo>
                <a:lnTo>
                  <a:pt x="3128797" y="0"/>
                </a:lnTo>
                <a:lnTo>
                  <a:pt x="3128797" y="550788"/>
                </a:lnTo>
                <a:lnTo>
                  <a:pt x="3123603" y="534564"/>
                </a:lnTo>
                <a:cubicBezTo>
                  <a:pt x="2933666" y="80785"/>
                  <a:pt x="2078477" y="268334"/>
                  <a:pt x="1737201" y="374784"/>
                </a:cubicBezTo>
                <a:cubicBezTo>
                  <a:pt x="1414305" y="472235"/>
                  <a:pt x="872573" y="510694"/>
                  <a:pt x="534991" y="378865"/>
                </a:cubicBezTo>
                <a:cubicBezTo>
                  <a:pt x="393838" y="323373"/>
                  <a:pt x="264165" y="243263"/>
                  <a:pt x="147047" y="143968"/>
                </a:cubicBezTo>
                <a:close/>
              </a:path>
            </a:pathLst>
          </a:custGeom>
          <a:solidFill>
            <a:schemeClr val="accent3"/>
          </a:solidFill>
          <a:ln w="4025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A8CB1A0F-CA1C-711E-F4D9-F402746EC55D}"/>
              </a:ext>
            </a:extLst>
          </p:cNvPr>
          <p:cNvSpPr/>
          <p:nvPr userDrawn="1"/>
        </p:nvSpPr>
        <p:spPr>
          <a:xfrm>
            <a:off x="-9637" y="1"/>
            <a:ext cx="2617625" cy="3478627"/>
          </a:xfrm>
          <a:custGeom>
            <a:avLst/>
            <a:gdLst>
              <a:gd name="connsiteX0" fmla="*/ 0 w 2617625"/>
              <a:gd name="connsiteY0" fmla="*/ 0 h 3478627"/>
              <a:gd name="connsiteX1" fmla="*/ 2617625 w 2617625"/>
              <a:gd name="connsiteY1" fmla="*/ 0 h 3478627"/>
              <a:gd name="connsiteX2" fmla="*/ 2553291 w 2617625"/>
              <a:gd name="connsiteY2" fmla="*/ 101454 h 3478627"/>
              <a:gd name="connsiteX3" fmla="*/ 1240549 w 2617625"/>
              <a:gd name="connsiteY3" fmla="*/ 958722 h 3478627"/>
              <a:gd name="connsiteX4" fmla="*/ 955351 w 2617625"/>
              <a:gd name="connsiteY4" fmla="*/ 1199055 h 3478627"/>
              <a:gd name="connsiteX5" fmla="*/ 600934 w 2617625"/>
              <a:gd name="connsiteY5" fmla="*/ 1984701 h 3478627"/>
              <a:gd name="connsiteX6" fmla="*/ 38433 w 2617625"/>
              <a:gd name="connsiteY6" fmla="*/ 3435524 h 3478627"/>
              <a:gd name="connsiteX7" fmla="*/ 0 w 2617625"/>
              <a:gd name="connsiteY7" fmla="*/ 3478627 h 3478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17625" h="3478627">
                <a:moveTo>
                  <a:pt x="0" y="0"/>
                </a:moveTo>
                <a:lnTo>
                  <a:pt x="2617625" y="0"/>
                </a:lnTo>
                <a:lnTo>
                  <a:pt x="2553291" y="101454"/>
                </a:lnTo>
                <a:cubicBezTo>
                  <a:pt x="2193600" y="596780"/>
                  <a:pt x="1511980" y="777778"/>
                  <a:pt x="1240549" y="958722"/>
                </a:cubicBezTo>
                <a:cubicBezTo>
                  <a:pt x="1133381" y="1026274"/>
                  <a:pt x="1037426" y="1107134"/>
                  <a:pt x="955351" y="1199055"/>
                </a:cubicBezTo>
                <a:cubicBezTo>
                  <a:pt x="758369" y="1419663"/>
                  <a:pt x="648207" y="1608072"/>
                  <a:pt x="600934" y="1984701"/>
                </a:cubicBezTo>
                <a:cubicBezTo>
                  <a:pt x="539729" y="2480023"/>
                  <a:pt x="361052" y="3033377"/>
                  <a:pt x="38433" y="3435524"/>
                </a:cubicBezTo>
                <a:lnTo>
                  <a:pt x="0" y="3478627"/>
                </a:lnTo>
                <a:close/>
              </a:path>
            </a:pathLst>
          </a:custGeom>
          <a:solidFill>
            <a:schemeClr val="accent5"/>
          </a:solidFill>
          <a:ln w="2518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368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FBD2995-6344-0C11-3D12-6B4C7A5F2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21979" y="834643"/>
            <a:ext cx="556898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Block Arc 8">
            <a:extLst>
              <a:ext uri="{FF2B5EF4-FFF2-40B4-BE49-F238E27FC236}">
                <a16:creationId xmlns:a16="http://schemas.microsoft.com/office/drawing/2014/main" id="{1CA7618C-E262-114D-F36B-190A5C994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5921979" y="188942"/>
            <a:ext cx="348041" cy="348041"/>
          </a:xfrm>
          <a:prstGeom prst="blockArc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A49B6E6B-2A0F-CE8A-E5C4-DD990D43D3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322" y="536376"/>
            <a:ext cx="4987598" cy="2133085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>
            <a:lvl1pPr>
              <a:defRPr sz="3200" spc="3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C2F7C452-F8B7-9780-039C-30CEF6E838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94050" y="155448"/>
            <a:ext cx="4164972" cy="471672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r">
              <a:defRPr sz="1200" spc="3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DCA2FC66-19AF-2F4C-EFFA-F968C93546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2921" y="155448"/>
            <a:ext cx="348039" cy="471672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r">
              <a:defRPr sz="12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62590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3351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A258B-8BE6-8039-1F89-A15C6F2D0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13372C-0967-303D-E3EE-F55D15B933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604C6C-A04E-FFD3-85C1-832C075FA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163EF-3D71-4BD9-A55A-A64597CB04B3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5A91D-1831-D1F6-FB28-B96804081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15437C-1D07-1C32-D0A0-C4BB0F400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F330A-F2DF-4696-82FD-6B2989684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323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85F7D-D6FD-D415-AA1D-038BCC193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27EF0-7CDB-F827-B744-FD306950DB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CB7891-B1A6-B0EF-29E4-EB3F4F7117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BDF566-8F8C-8D16-26A8-CDE11AAD3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163EF-3D71-4BD9-A55A-A64597CB04B3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E1E7EF-5813-6A4B-00A2-5E5801C9A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7A01BE-58CF-D60B-2585-FEF4AA5F8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F330A-F2DF-4696-82FD-6B2989684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770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07130-FF61-EEF5-3F16-0C0CEA485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0C4AD8-1DAE-478C-345A-826D29BD47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340407-B572-665C-FC5C-65E138B87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0E05AA-1859-615B-4C01-442D4151AC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AC205C-758B-4312-0016-57C8BDFBB9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E47A6C-421D-5F7D-7470-62D227F96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163EF-3D71-4BD9-A55A-A64597CB04B3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460F9C-8FA7-29C8-6E63-10AFA295D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96ABEC-C527-1381-E49B-28198CF9F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F330A-F2DF-4696-82FD-6B2989684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387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A019A-9566-B5B4-1B07-A3627BCFF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DCEAC0-51B8-961D-28C1-434CCE2E4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163EF-3D71-4BD9-A55A-A64597CB04B3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2C5AEA-807F-17AA-946C-AFC4A8AA4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92E6C5-73CC-854C-BB43-A9352F01F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F330A-F2DF-4696-82FD-6B2989684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824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76C5D4-F2BC-E367-8782-234B20D41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163EF-3D71-4BD9-A55A-A64597CB04B3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340C6E-8F77-C156-71EB-6DB61E1C6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9E5DB7-F242-60B8-86CA-BC0649B90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F330A-F2DF-4696-82FD-6B2989684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94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2D012-E692-9167-CB3D-E69E32125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001E2-A823-C16F-01D5-5BA4B6758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781337-448F-9B23-B5EC-7D6C605AEE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7C4676-A4BB-506B-85B2-26B3654A5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163EF-3D71-4BD9-A55A-A64597CB04B3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C2B99F-7914-7DD6-E266-279E69653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FA6AAD-079E-1226-BC29-083FDE3F7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F330A-F2DF-4696-82FD-6B2989684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737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2C2ED-66F4-9824-542C-1AF43A856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63C946-9EC3-3CA5-1104-0EB2CC8169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3AB3FA-BDCA-9F88-7361-7ECBF78241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3A9208-30CD-B6C6-54D7-EDBFCCB98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163EF-3D71-4BD9-A55A-A64597CB04B3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98484B-1A91-F51D-1E88-EAB877E3A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575483-5B53-045D-4488-B84A59EC5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F330A-F2DF-4696-82FD-6B2989684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40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D60CFB-E1C6-719E-8C6A-7528EFB82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F064B3-7E8B-1A59-F4DC-622C66354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547F6-A62C-691D-2BA2-0A650F0849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8163EF-3D71-4BD9-A55A-A64597CB04B3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E16FD7-3791-EAEE-4A84-1A7934DF38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ADC0B5-9F85-FC06-63F5-AFF220FF6F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F330A-F2DF-4696-82FD-6B2989684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315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6006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slide" Target="slide4.xml"/><Relationship Id="rId7" Type="http://schemas.openxmlformats.org/officeDocument/2006/relationships/slide" Target="slide8.xml"/><Relationship Id="rId12" Type="http://schemas.openxmlformats.org/officeDocument/2006/relationships/image" Target="../media/image37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11" Type="http://schemas.openxmlformats.org/officeDocument/2006/relationships/slide" Target="slide9.xml"/><Relationship Id="rId5" Type="http://schemas.openxmlformats.org/officeDocument/2006/relationships/slide" Target="slide5.xml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slide" Target="slide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9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hyperlink" Target="https://www.kaggle.com/datasets/johndddddd/customer-satisfaction/data" TargetMode="External"/><Relationship Id="rId9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Relationship Id="rId5" Type="http://schemas.openxmlformats.org/officeDocument/2006/relationships/slide" Target="slide11.xml"/><Relationship Id="rId4" Type="http://schemas.openxmlformats.org/officeDocument/2006/relationships/image" Target="../media/image2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slide" Target="slide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slide" Target="slide11.xml"/><Relationship Id="rId4" Type="http://schemas.openxmlformats.org/officeDocument/2006/relationships/image" Target="../media/image3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slide" Target="slide11.xml"/><Relationship Id="rId4" Type="http://schemas.openxmlformats.org/officeDocument/2006/relationships/image" Target="../media/image3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BF3F8B-E060-AD1F-1A79-9F6BD2A8C19F}"/>
              </a:ext>
            </a:extLst>
          </p:cNvPr>
          <p:cNvSpPr/>
          <p:nvPr/>
        </p:nvSpPr>
        <p:spPr>
          <a:xfrm>
            <a:off x="637769" y="483332"/>
            <a:ext cx="11159083" cy="5182958"/>
          </a:xfrm>
          <a:prstGeom prst="rect">
            <a:avLst/>
          </a:prstGeom>
          <a:solidFill>
            <a:srgbClr val="FFC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77BCE5F-C247-58EB-3260-6147BF6A31E5}"/>
              </a:ext>
            </a:extLst>
          </p:cNvPr>
          <p:cNvSpPr/>
          <p:nvPr/>
        </p:nvSpPr>
        <p:spPr>
          <a:xfrm>
            <a:off x="420332" y="250364"/>
            <a:ext cx="11124229" cy="502088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A6B0A64-119C-09C2-29A6-588048992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81" r="25981"/>
          <a:stretch/>
        </p:blipFill>
        <p:spPr>
          <a:xfrm>
            <a:off x="7530385" y="274650"/>
            <a:ext cx="4014176" cy="4972309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969F3934-8382-3423-09E4-C073E959DAA4}"/>
              </a:ext>
            </a:extLst>
          </p:cNvPr>
          <p:cNvSpPr txBox="1">
            <a:spLocks/>
          </p:cNvSpPr>
          <p:nvPr/>
        </p:nvSpPr>
        <p:spPr>
          <a:xfrm>
            <a:off x="991546" y="1130926"/>
            <a:ext cx="5967629" cy="3257412"/>
          </a:xfrm>
          <a:custGeom>
            <a:avLst/>
            <a:gdLst>
              <a:gd name="connsiteX0" fmla="*/ 1904725 w 4453151"/>
              <a:gd name="connsiteY0" fmla="*/ 0 h 4028034"/>
              <a:gd name="connsiteX1" fmla="*/ 2839696 w 4453151"/>
              <a:gd name="connsiteY1" fmla="*/ 173112 h 4028034"/>
              <a:gd name="connsiteX2" fmla="*/ 3670313 w 4453151"/>
              <a:gd name="connsiteY2" fmla="*/ 648665 h 4028034"/>
              <a:gd name="connsiteX3" fmla="*/ 4244827 w 4453151"/>
              <a:gd name="connsiteY3" fmla="*/ 1334400 h 4028034"/>
              <a:gd name="connsiteX4" fmla="*/ 4453151 w 4453151"/>
              <a:gd name="connsiteY4" fmla="*/ 2132445 h 4028034"/>
              <a:gd name="connsiteX5" fmla="*/ 4108366 w 4453151"/>
              <a:gd name="connsiteY5" fmla="*/ 2873461 h 4028034"/>
              <a:gd name="connsiteX6" fmla="*/ 3934636 w 4453151"/>
              <a:gd name="connsiteY6" fmla="*/ 3108662 h 4028034"/>
              <a:gd name="connsiteX7" fmla="*/ 2304458 w 4453151"/>
              <a:gd name="connsiteY7" fmla="*/ 4028034 h 4028034"/>
              <a:gd name="connsiteX8" fmla="*/ 1066940 w 4453151"/>
              <a:gd name="connsiteY8" fmla="*/ 3462430 h 4028034"/>
              <a:gd name="connsiteX9" fmla="*/ 916336 w 4453151"/>
              <a:gd name="connsiteY9" fmla="*/ 3350118 h 4028034"/>
              <a:gd name="connsiteX10" fmla="*/ 231353 w 4453151"/>
              <a:gd name="connsiteY10" fmla="*/ 2762989 h 4028034"/>
              <a:gd name="connsiteX11" fmla="*/ 0 w 4453151"/>
              <a:gd name="connsiteY11" fmla="*/ 2132445 h 4028034"/>
              <a:gd name="connsiteX12" fmla="*/ 519376 w 4453151"/>
              <a:gd name="connsiteY12" fmla="*/ 594947 h 4028034"/>
              <a:gd name="connsiteX13" fmla="*/ 1103636 w 4453151"/>
              <a:gd name="connsiteY13" fmla="*/ 160879 h 4028034"/>
              <a:gd name="connsiteX14" fmla="*/ 1904725 w 4453151"/>
              <a:gd name="connsiteY14" fmla="*/ 0 h 4028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453151" h="4028034">
                <a:moveTo>
                  <a:pt x="1904725" y="0"/>
                </a:moveTo>
                <a:cubicBezTo>
                  <a:pt x="2215204" y="0"/>
                  <a:pt x="2529887" y="58226"/>
                  <a:pt x="2839696" y="173112"/>
                </a:cubicBezTo>
                <a:cubicBezTo>
                  <a:pt x="3141383" y="284780"/>
                  <a:pt x="3428543" y="449245"/>
                  <a:pt x="3670313" y="648665"/>
                </a:cubicBezTo>
                <a:cubicBezTo>
                  <a:pt x="3916289" y="851489"/>
                  <a:pt x="4109608" y="1082273"/>
                  <a:pt x="4244827" y="1334400"/>
                </a:cubicBezTo>
                <a:cubicBezTo>
                  <a:pt x="4383010" y="1592136"/>
                  <a:pt x="4453151" y="1860636"/>
                  <a:pt x="4453151" y="2132445"/>
                </a:cubicBezTo>
                <a:cubicBezTo>
                  <a:pt x="4453151" y="2406187"/>
                  <a:pt x="4341249" y="2566053"/>
                  <a:pt x="4108366" y="2873461"/>
                </a:cubicBezTo>
                <a:cubicBezTo>
                  <a:pt x="4052176" y="2947600"/>
                  <a:pt x="3994075" y="3024314"/>
                  <a:pt x="3934636" y="3108662"/>
                </a:cubicBezTo>
                <a:cubicBezTo>
                  <a:pt x="3480433" y="3753096"/>
                  <a:pt x="2992881" y="4028034"/>
                  <a:pt x="2304458" y="4028034"/>
                </a:cubicBezTo>
                <a:cubicBezTo>
                  <a:pt x="1852645" y="4028034"/>
                  <a:pt x="1521143" y="3804056"/>
                  <a:pt x="1066940" y="3462430"/>
                </a:cubicBezTo>
                <a:cubicBezTo>
                  <a:pt x="1016198" y="3424258"/>
                  <a:pt x="965455" y="3386544"/>
                  <a:pt x="916336" y="3350118"/>
                </a:cubicBezTo>
                <a:cubicBezTo>
                  <a:pt x="650103" y="3152447"/>
                  <a:pt x="398681" y="2965721"/>
                  <a:pt x="231353" y="2762989"/>
                </a:cubicBezTo>
                <a:cubicBezTo>
                  <a:pt x="71384" y="2569182"/>
                  <a:pt x="0" y="2374730"/>
                  <a:pt x="0" y="2132445"/>
                </a:cubicBezTo>
                <a:cubicBezTo>
                  <a:pt x="0" y="1525172"/>
                  <a:pt x="184432" y="979159"/>
                  <a:pt x="519376" y="594947"/>
                </a:cubicBezTo>
                <a:cubicBezTo>
                  <a:pt x="683262" y="407026"/>
                  <a:pt x="879831" y="260956"/>
                  <a:pt x="1103636" y="160879"/>
                </a:cubicBezTo>
                <a:cubicBezTo>
                  <a:pt x="1342444" y="54178"/>
                  <a:pt x="1611926" y="0"/>
                  <a:pt x="1904725" y="0"/>
                </a:cubicBezTo>
                <a:close/>
              </a:path>
            </a:pathLst>
          </a:custGeom>
          <a:solidFill>
            <a:sysClr val="window" lastClr="FFFFFF">
              <a:alpha val="90000"/>
            </a:sysClr>
          </a:solidFill>
          <a:ln w="317500" cap="flat" cmpd="sng" algn="ctr">
            <a:noFill/>
            <a:prstDash val="solid"/>
            <a:miter lim="800000"/>
          </a:ln>
          <a:effectLst>
            <a:outerShdw sx="107000" sy="107000" algn="ctr" rotWithShape="0">
              <a:sysClr val="window" lastClr="FFFFFF">
                <a:alpha val="50000"/>
              </a:sysClr>
            </a:outerShdw>
          </a:effectLst>
        </p:spPr>
        <p:txBody>
          <a:bodyPr vert="horz" wrap="square" lIns="109728" tIns="109728" rIns="109728" bIns="365760" rtlCol="0" anchor="t" anchorCtr="0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b="1" kern="1200" spc="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ahnschrift" panose="020B0502040204020203" pitchFamily="34" charset="0"/>
              <a:ea typeface="Meiryo" panose="020B0604030504040204" pitchFamily="34" charset="-128"/>
              <a:cs typeface="Aharoni" panose="02010803020104030203" pitchFamily="2" charset="-79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700">
                <a:solidFill>
                  <a:schemeClr val="tx1"/>
                </a:solidFill>
                <a:latin typeface="Bahnschrift"/>
                <a:ea typeface="Meiryo"/>
                <a:cs typeface="Aharoni"/>
              </a:rPr>
              <a:t>G</a:t>
            </a:r>
            <a:r>
              <a:rPr kumimoji="0" lang="en-US" sz="27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"/>
                <a:ea typeface="Meiryo"/>
                <a:cs typeface="Aharoni"/>
              </a:rPr>
              <a:t>roup - </a:t>
            </a:r>
            <a:r>
              <a:rPr kumimoji="0" lang="en-US" sz="2700" i="0" u="none" strike="noStrike" kern="1200" cap="none" spc="0" normalizeH="0" baseline="0" noProof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"/>
                <a:ea typeface="Meiryo"/>
                <a:cs typeface="Aharoni"/>
              </a:rPr>
              <a:t>DatAlchemy</a:t>
            </a:r>
            <a:br>
              <a:rPr lang="en-US" sz="270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Meiryo" panose="020B0604030504040204" pitchFamily="34" charset="-128"/>
                <a:cs typeface="Aharoni" panose="02010803020104030203" pitchFamily="2" charset="-79"/>
              </a:rPr>
            </a:br>
            <a:r>
              <a:rPr kumimoji="0" lang="en-US" sz="27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"/>
                <a:ea typeface="Meiryo"/>
                <a:cs typeface="Aharoni"/>
              </a:rPr>
              <a:t>Final Project </a:t>
            </a:r>
            <a:r>
              <a:rPr lang="en-US" sz="2700">
                <a:solidFill>
                  <a:schemeClr val="tx1"/>
                </a:solidFill>
                <a:latin typeface="Bahnschrift"/>
                <a:ea typeface="Meiryo"/>
                <a:cs typeface="Aharoni"/>
              </a:rPr>
              <a:t>Presentation</a:t>
            </a:r>
            <a:br>
              <a:rPr lang="en-US" sz="270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Meiryo" panose="020B0604030504040204" pitchFamily="34" charset="-128"/>
                <a:cs typeface="Aharoni" panose="02010803020104030203" pitchFamily="2" charset="-79"/>
              </a:rPr>
            </a:br>
            <a:r>
              <a:rPr kumimoji="0" lang="en-US" sz="270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Bahnschrift"/>
                <a:ea typeface="Meiryo"/>
                <a:cs typeface="Aharoni"/>
              </a:rPr>
              <a:t>Airline Passenger Satisfaction</a:t>
            </a:r>
            <a:endParaRPr lang="en-US" sz="270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Bahnschrift"/>
              <a:ea typeface="Meiryo"/>
              <a:cs typeface="Aharoni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4A9F2CE0-DB34-A90D-ED9A-1ABFCE6824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1300000" flipH="1">
            <a:off x="625519" y="872378"/>
            <a:ext cx="6699681" cy="3774508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A460F81-1BDF-0E39-BCE2-D9F450DF8ECD}"/>
              </a:ext>
            </a:extLst>
          </p:cNvPr>
          <p:cNvSpPr txBox="1"/>
          <p:nvPr/>
        </p:nvSpPr>
        <p:spPr>
          <a:xfrm>
            <a:off x="420332" y="5838195"/>
            <a:ext cx="3639669" cy="76944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en-US" sz="1600" b="1">
                <a:latin typeface="Avenir Next LT Pro" panose="020B0504020202020204" pitchFamily="34" charset="0"/>
              </a:rPr>
              <a:t>Group members: </a:t>
            </a:r>
          </a:p>
          <a:p>
            <a:pPr marL="285750" indent="-285750" defTabSz="114300" rtl="0" fontAlgn="base">
              <a:spcBef>
                <a:spcPts val="0"/>
              </a:spcBef>
              <a:spcAft>
                <a:spcPts val="0"/>
              </a:spcAft>
              <a:buBlip>
                <a:blip r:embed="rId3"/>
              </a:buBlip>
            </a:pPr>
            <a:r>
              <a:rPr lang="en-US" sz="1400" b="0" i="0" u="none" strike="noStrike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Uday Kiran </a:t>
            </a:r>
            <a:r>
              <a:rPr lang="en-US" sz="1400" b="0" i="0" u="none" strike="noStrike" err="1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Galla</a:t>
            </a:r>
            <a:r>
              <a:rPr lang="en-US" sz="1400" b="0" i="0" u="none" strike="noStrike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 </a:t>
            </a:r>
            <a:r>
              <a:rPr lang="en-US" sz="1400" b="0" i="0" u="none" strike="noStrike" err="1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Srinivasalu</a:t>
            </a:r>
            <a:endParaRPr lang="en-US" sz="1400" b="0" i="0" u="none" strike="noStrike">
              <a:solidFill>
                <a:srgbClr val="000000"/>
              </a:solidFill>
              <a:effectLst/>
              <a:latin typeface="Avenir Next LT Pro" panose="020B0504020202020204" pitchFamily="34" charset="0"/>
            </a:endParaRP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Blip>
                <a:blip r:embed="rId3"/>
              </a:buBlip>
            </a:pPr>
            <a:r>
              <a:rPr lang="en-US" sz="1400" b="0" i="0" u="none" strike="noStrike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Chandana Bhat </a:t>
            </a:r>
            <a:r>
              <a:rPr lang="en-US" sz="1400" b="0" i="0" u="none" strike="noStrike" err="1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Thambrahalli</a:t>
            </a:r>
            <a:endParaRPr lang="en-US" sz="1400" b="0" i="0" u="none" strike="noStrike">
              <a:solidFill>
                <a:srgbClr val="000000"/>
              </a:solidFill>
              <a:effectLst/>
              <a:latin typeface="Avenir Next LT Pro" panose="020B05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7ECDDB-AD3B-836B-D7C7-FD08CAD48781}"/>
              </a:ext>
            </a:extLst>
          </p:cNvPr>
          <p:cNvSpPr txBox="1"/>
          <p:nvPr/>
        </p:nvSpPr>
        <p:spPr>
          <a:xfrm>
            <a:off x="3334872" y="5899258"/>
            <a:ext cx="35799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Blip>
                <a:blip r:embed="rId3"/>
              </a:buBlip>
            </a:pPr>
            <a:r>
              <a:rPr lang="en-US" sz="1400" b="0" i="0" u="none" strike="noStrike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Naveen Kumar Reddy Veeramreddy</a:t>
            </a: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Blip>
                <a:blip r:embed="rId3"/>
              </a:buBlip>
            </a:pPr>
            <a:r>
              <a:rPr lang="en-US" sz="1400" b="0" i="0" u="none" strike="noStrike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Mai Phuong Tran Ngo</a:t>
            </a:r>
          </a:p>
          <a:p>
            <a:pPr marL="285750" indent="-285750" rtl="0" fontAlgn="base">
              <a:spcBef>
                <a:spcPts val="0"/>
              </a:spcBef>
              <a:spcAft>
                <a:spcPts val="0"/>
              </a:spcAft>
              <a:buBlip>
                <a:blip r:embed="rId3"/>
              </a:buBlip>
            </a:pPr>
            <a:r>
              <a:rPr lang="en-US" sz="1400" b="0" i="0" u="none" strike="noStrike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Guntaka Satish Harshavardhan Reddy</a:t>
            </a:r>
            <a:r>
              <a:rPr lang="en-US" sz="1400">
                <a:latin typeface="Avenir Next LT Pro" panose="020B0504020202020204" pitchFamily="34" charset="0"/>
              </a:rPr>
              <a:t>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7CE6253-E6D0-EC55-2A25-EAA719D66A56}"/>
              </a:ext>
            </a:extLst>
          </p:cNvPr>
          <p:cNvSpPr txBox="1"/>
          <p:nvPr/>
        </p:nvSpPr>
        <p:spPr>
          <a:xfrm>
            <a:off x="8667559" y="5729981"/>
            <a:ext cx="312929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/>
              <a:t>DSC 465 - Data Visualization</a:t>
            </a:r>
            <a:br>
              <a:rPr lang="en-US" sz="1600" b="1"/>
            </a:br>
            <a:r>
              <a:rPr lang="en-US" sz="1600" b="1"/>
              <a:t>DePaul University</a:t>
            </a:r>
            <a:br>
              <a:rPr lang="en-US" sz="1600" b="1"/>
            </a:br>
            <a:r>
              <a:rPr lang="en-US" sz="1600" b="1"/>
              <a:t>Prof. Jodi Hill</a:t>
            </a:r>
            <a:br>
              <a:rPr lang="en-US" sz="1600" b="1"/>
            </a:br>
            <a:r>
              <a:rPr lang="en-US" sz="1600" b="1"/>
              <a:t>6.3.2024</a:t>
            </a:r>
          </a:p>
        </p:txBody>
      </p:sp>
      <p:pic>
        <p:nvPicPr>
          <p:cNvPr id="6" name="Picture 5" descr="A plane in the sky&#10;&#10;Description automatically generated">
            <a:extLst>
              <a:ext uri="{FF2B5EF4-FFF2-40B4-BE49-F238E27FC236}">
                <a16:creationId xmlns:a16="http://schemas.microsoft.com/office/drawing/2014/main" id="{A8CE67DD-5327-D599-6863-52691F72C1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02" t="28077" r="36025" b="24424"/>
          <a:stretch/>
        </p:blipFill>
        <p:spPr>
          <a:xfrm>
            <a:off x="8319617" y="1535230"/>
            <a:ext cx="2519218" cy="2622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149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5D2A5D1-BA0D-47D3-B051-DA7743C46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219825"/>
          </a:xfrm>
          <a:custGeom>
            <a:avLst/>
            <a:gdLst>
              <a:gd name="connsiteX0" fmla="*/ 6789701 w 12192000"/>
              <a:gd name="connsiteY0" fmla="*/ 6151588 h 6219825"/>
              <a:gd name="connsiteX1" fmla="*/ 6788702 w 12192000"/>
              <a:gd name="connsiteY1" fmla="*/ 6151666 h 6219825"/>
              <a:gd name="connsiteX2" fmla="*/ 6788476 w 12192000"/>
              <a:gd name="connsiteY2" fmla="*/ 6152200 h 6219825"/>
              <a:gd name="connsiteX3" fmla="*/ 9834 w 12192000"/>
              <a:gd name="connsiteY3" fmla="*/ 0 h 6219825"/>
              <a:gd name="connsiteX4" fmla="*/ 12357 w 12192000"/>
              <a:gd name="connsiteY4" fmla="*/ 1 h 6219825"/>
              <a:gd name="connsiteX5" fmla="*/ 12192000 w 12192000"/>
              <a:gd name="connsiteY5" fmla="*/ 1 h 6219825"/>
              <a:gd name="connsiteX6" fmla="*/ 12192000 w 12192000"/>
              <a:gd name="connsiteY6" fmla="*/ 5105401 h 6219825"/>
              <a:gd name="connsiteX7" fmla="*/ 12191716 w 12192000"/>
              <a:gd name="connsiteY7" fmla="*/ 5105401 h 6219825"/>
              <a:gd name="connsiteX8" fmla="*/ 12192000 w 12192000"/>
              <a:gd name="connsiteY8" fmla="*/ 5256977 h 6219825"/>
              <a:gd name="connsiteX9" fmla="*/ 12061096 w 12192000"/>
              <a:gd name="connsiteY9" fmla="*/ 5296034 h 6219825"/>
              <a:gd name="connsiteX10" fmla="*/ 11676800 w 12192000"/>
              <a:gd name="connsiteY10" fmla="*/ 5399652 h 6219825"/>
              <a:gd name="connsiteX11" fmla="*/ 10425355 w 12192000"/>
              <a:gd name="connsiteY11" fmla="*/ 5683310 h 6219825"/>
              <a:gd name="connsiteX12" fmla="*/ 9424022 w 12192000"/>
              <a:gd name="connsiteY12" fmla="*/ 5858546 h 6219825"/>
              <a:gd name="connsiteX13" fmla="*/ 8458419 w 12192000"/>
              <a:gd name="connsiteY13" fmla="*/ 5992303 h 6219825"/>
              <a:gd name="connsiteX14" fmla="*/ 7715970 w 12192000"/>
              <a:gd name="connsiteY14" fmla="*/ 6072283 h 6219825"/>
              <a:gd name="connsiteX15" fmla="*/ 6951716 w 12192000"/>
              <a:gd name="connsiteY15" fmla="*/ 6138091 h 6219825"/>
              <a:gd name="connsiteX16" fmla="*/ 6936303 w 12192000"/>
              <a:gd name="connsiteY16" fmla="*/ 6140163 h 6219825"/>
              <a:gd name="connsiteX17" fmla="*/ 6790448 w 12192000"/>
              <a:gd name="connsiteY17" fmla="*/ 6151529 h 6219825"/>
              <a:gd name="connsiteX18" fmla="*/ 6799941 w 12192000"/>
              <a:gd name="connsiteY18" fmla="*/ 6153349 h 6219825"/>
              <a:gd name="connsiteX19" fmla="*/ 6835432 w 12192000"/>
              <a:gd name="connsiteY19" fmla="*/ 6151642 h 6219825"/>
              <a:gd name="connsiteX20" fmla="*/ 6884003 w 12192000"/>
              <a:gd name="connsiteY20" fmla="*/ 6148662 h 6219825"/>
              <a:gd name="connsiteX21" fmla="*/ 7578771 w 12192000"/>
              <a:gd name="connsiteY21" fmla="*/ 6116122 h 6219825"/>
              <a:gd name="connsiteX22" fmla="*/ 8623845 w 12192000"/>
              <a:gd name="connsiteY22" fmla="*/ 6029188 h 6219825"/>
              <a:gd name="connsiteX23" fmla="*/ 9479970 w 12192000"/>
              <a:gd name="connsiteY23" fmla="*/ 5925239 h 6219825"/>
              <a:gd name="connsiteX24" fmla="*/ 10629308 w 12192000"/>
              <a:gd name="connsiteY24" fmla="*/ 5731000 h 6219825"/>
              <a:gd name="connsiteX25" fmla="*/ 11998498 w 12192000"/>
              <a:gd name="connsiteY25" fmla="*/ 5404869 h 6219825"/>
              <a:gd name="connsiteX26" fmla="*/ 12192000 w 12192000"/>
              <a:gd name="connsiteY26" fmla="*/ 5347846 h 6219825"/>
              <a:gd name="connsiteX27" fmla="*/ 12192000 w 12192000"/>
              <a:gd name="connsiteY27" fmla="*/ 5402606 h 6219825"/>
              <a:gd name="connsiteX28" fmla="*/ 11829257 w 12192000"/>
              <a:gd name="connsiteY28" fmla="*/ 5507950 h 6219825"/>
              <a:gd name="connsiteX29" fmla="*/ 10939183 w 12192000"/>
              <a:gd name="connsiteY29" fmla="*/ 5722555 h 6219825"/>
              <a:gd name="connsiteX30" fmla="*/ 9985530 w 12192000"/>
              <a:gd name="connsiteY30" fmla="*/ 5902635 h 6219825"/>
              <a:gd name="connsiteX31" fmla="*/ 9186882 w 12192000"/>
              <a:gd name="connsiteY31" fmla="*/ 6018631 h 6219825"/>
              <a:gd name="connsiteX32" fmla="*/ 8578198 w 12192000"/>
              <a:gd name="connsiteY32" fmla="*/ 6088179 h 6219825"/>
              <a:gd name="connsiteX33" fmla="*/ 7864358 w 12192000"/>
              <a:gd name="connsiteY33" fmla="*/ 6149656 h 6219825"/>
              <a:gd name="connsiteX34" fmla="*/ 6935502 w 12192000"/>
              <a:gd name="connsiteY34" fmla="*/ 6201071 h 6219825"/>
              <a:gd name="connsiteX35" fmla="*/ 6477750 w 12192000"/>
              <a:gd name="connsiteY35" fmla="*/ 6214980 h 6219825"/>
              <a:gd name="connsiteX36" fmla="*/ 6362294 w 12192000"/>
              <a:gd name="connsiteY36" fmla="*/ 6219825 h 6219825"/>
              <a:gd name="connsiteX37" fmla="*/ 6057129 w 12192000"/>
              <a:gd name="connsiteY37" fmla="*/ 6219825 h 6219825"/>
              <a:gd name="connsiteX38" fmla="*/ 5977784 w 12192000"/>
              <a:gd name="connsiteY38" fmla="*/ 6215229 h 6219825"/>
              <a:gd name="connsiteX39" fmla="*/ 5265087 w 12192000"/>
              <a:gd name="connsiteY39" fmla="*/ 6178965 h 6219825"/>
              <a:gd name="connsiteX40" fmla="*/ 4346277 w 12192000"/>
              <a:gd name="connsiteY40" fmla="*/ 6116869 h 6219825"/>
              <a:gd name="connsiteX41" fmla="*/ 3373045 w 12192000"/>
              <a:gd name="connsiteY41" fmla="*/ 6018259 h 6219825"/>
              <a:gd name="connsiteX42" fmla="*/ 2362173 w 12192000"/>
              <a:gd name="connsiteY42" fmla="*/ 5899282 h 6219825"/>
              <a:gd name="connsiteX43" fmla="*/ 1233178 w 12192000"/>
              <a:gd name="connsiteY43" fmla="*/ 5726033 h 6219825"/>
              <a:gd name="connsiteX44" fmla="*/ 68500 w 12192000"/>
              <a:gd name="connsiteY44" fmla="*/ 5486226 h 6219825"/>
              <a:gd name="connsiteX45" fmla="*/ 0 w 12192000"/>
              <a:gd name="connsiteY45" fmla="*/ 5468863 h 6219825"/>
              <a:gd name="connsiteX46" fmla="*/ 0 w 12192000"/>
              <a:gd name="connsiteY46" fmla="*/ 5412351 h 6219825"/>
              <a:gd name="connsiteX47" fmla="*/ 72441 w 12192000"/>
              <a:gd name="connsiteY47" fmla="*/ 5431135 h 6219825"/>
              <a:gd name="connsiteX48" fmla="*/ 600716 w 12192000"/>
              <a:gd name="connsiteY48" fmla="*/ 5549555 h 6219825"/>
              <a:gd name="connsiteX49" fmla="*/ 1769512 w 12192000"/>
              <a:gd name="connsiteY49" fmla="*/ 5759811 h 6219825"/>
              <a:gd name="connsiteX50" fmla="*/ 2613554 w 12192000"/>
              <a:gd name="connsiteY50" fmla="*/ 5876802 h 6219825"/>
              <a:gd name="connsiteX51" fmla="*/ 2581134 w 12192000"/>
              <a:gd name="connsiteY51" fmla="*/ 5866867 h 6219825"/>
              <a:gd name="connsiteX52" fmla="*/ 1112635 w 12192000"/>
              <a:gd name="connsiteY52" fmla="*/ 5534031 h 6219825"/>
              <a:gd name="connsiteX53" fmla="*/ 420412 w 12192000"/>
              <a:gd name="connsiteY53" fmla="*/ 5334514 h 6219825"/>
              <a:gd name="connsiteX54" fmla="*/ 0 w 12192000"/>
              <a:gd name="connsiteY54" fmla="*/ 5195539 h 6219825"/>
              <a:gd name="connsiteX55" fmla="*/ 60 w 12192000"/>
              <a:gd name="connsiteY55" fmla="*/ 5105401 h 6219825"/>
              <a:gd name="connsiteX56" fmla="*/ 0 w 12192000"/>
              <a:gd name="connsiteY56" fmla="*/ 5105401 h 6219825"/>
              <a:gd name="connsiteX57" fmla="*/ 0 w 12192000"/>
              <a:gd name="connsiteY57" fmla="*/ 1 h 6219825"/>
              <a:gd name="connsiteX58" fmla="*/ 9834 w 12192000"/>
              <a:gd name="connsiteY58" fmla="*/ 1 h 621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2192000" h="6219825">
                <a:moveTo>
                  <a:pt x="6789701" y="6151588"/>
                </a:moveTo>
                <a:lnTo>
                  <a:pt x="6788702" y="6151666"/>
                </a:lnTo>
                <a:cubicBezTo>
                  <a:pt x="6788627" y="6151844"/>
                  <a:pt x="6788551" y="6152022"/>
                  <a:pt x="6788476" y="6152200"/>
                </a:cubicBezTo>
                <a:close/>
                <a:moveTo>
                  <a:pt x="9834" y="0"/>
                </a:moveTo>
                <a:lnTo>
                  <a:pt x="12357" y="1"/>
                </a:lnTo>
                <a:lnTo>
                  <a:pt x="12192000" y="1"/>
                </a:lnTo>
                <a:lnTo>
                  <a:pt x="12192000" y="5105401"/>
                </a:lnTo>
                <a:lnTo>
                  <a:pt x="12191716" y="5105401"/>
                </a:lnTo>
                <a:lnTo>
                  <a:pt x="12192000" y="5256977"/>
                </a:lnTo>
                <a:lnTo>
                  <a:pt x="12061096" y="5296034"/>
                </a:lnTo>
                <a:cubicBezTo>
                  <a:pt x="11933500" y="5332263"/>
                  <a:pt x="11805390" y="5366806"/>
                  <a:pt x="11676800" y="5399652"/>
                </a:cubicBezTo>
                <a:cubicBezTo>
                  <a:pt x="11262789" y="5507204"/>
                  <a:pt x="10845343" y="5600846"/>
                  <a:pt x="10425355" y="5683310"/>
                </a:cubicBezTo>
                <a:cubicBezTo>
                  <a:pt x="10092810" y="5748549"/>
                  <a:pt x="9759033" y="5806970"/>
                  <a:pt x="9424022" y="5858546"/>
                </a:cubicBezTo>
                <a:cubicBezTo>
                  <a:pt x="9102997" y="5908224"/>
                  <a:pt x="8781133" y="5952809"/>
                  <a:pt x="8458419" y="5992303"/>
                </a:cubicBezTo>
                <a:cubicBezTo>
                  <a:pt x="8211360" y="6022481"/>
                  <a:pt x="7963792" y="6048065"/>
                  <a:pt x="7715970" y="6072283"/>
                </a:cubicBezTo>
                <a:lnTo>
                  <a:pt x="6951716" y="6138091"/>
                </a:lnTo>
                <a:lnTo>
                  <a:pt x="6936303" y="6140163"/>
                </a:lnTo>
                <a:lnTo>
                  <a:pt x="6790448" y="6151529"/>
                </a:lnTo>
                <a:lnTo>
                  <a:pt x="6799941" y="6153349"/>
                </a:lnTo>
                <a:cubicBezTo>
                  <a:pt x="6811623" y="6153816"/>
                  <a:pt x="6823734" y="6151642"/>
                  <a:pt x="6835432" y="6151642"/>
                </a:cubicBezTo>
                <a:cubicBezTo>
                  <a:pt x="6851580" y="6151642"/>
                  <a:pt x="6867729" y="6149034"/>
                  <a:pt x="6884003" y="6148662"/>
                </a:cubicBezTo>
                <a:cubicBezTo>
                  <a:pt x="7115805" y="6143198"/>
                  <a:pt x="7347351" y="6131026"/>
                  <a:pt x="7578771" y="6116122"/>
                </a:cubicBezTo>
                <a:cubicBezTo>
                  <a:pt x="7927552" y="6093644"/>
                  <a:pt x="8276080" y="6065453"/>
                  <a:pt x="8623845" y="6029188"/>
                </a:cubicBezTo>
                <a:cubicBezTo>
                  <a:pt x="8909939" y="5999878"/>
                  <a:pt x="9195310" y="5965228"/>
                  <a:pt x="9479970" y="5925239"/>
                </a:cubicBezTo>
                <a:cubicBezTo>
                  <a:pt x="9864901" y="5870842"/>
                  <a:pt x="10248014" y="5806101"/>
                  <a:pt x="10629308" y="5731000"/>
                </a:cubicBezTo>
                <a:cubicBezTo>
                  <a:pt x="11090114" y="5639842"/>
                  <a:pt x="11546975" y="5532291"/>
                  <a:pt x="11998498" y="5404869"/>
                </a:cubicBezTo>
                <a:lnTo>
                  <a:pt x="12192000" y="5347846"/>
                </a:lnTo>
                <a:lnTo>
                  <a:pt x="12192000" y="5402606"/>
                </a:lnTo>
                <a:lnTo>
                  <a:pt x="11829257" y="5507950"/>
                </a:lnTo>
                <a:cubicBezTo>
                  <a:pt x="11534769" y="5587680"/>
                  <a:pt x="11238120" y="5658596"/>
                  <a:pt x="10939183" y="5722555"/>
                </a:cubicBezTo>
                <a:cubicBezTo>
                  <a:pt x="10622824" y="5790365"/>
                  <a:pt x="10304941" y="5850387"/>
                  <a:pt x="9985530" y="5902635"/>
                </a:cubicBezTo>
                <a:cubicBezTo>
                  <a:pt x="9720036" y="5946102"/>
                  <a:pt x="9453814" y="5984764"/>
                  <a:pt x="9186882" y="6018631"/>
                </a:cubicBezTo>
                <a:cubicBezTo>
                  <a:pt x="8984197" y="6044216"/>
                  <a:pt x="8781514" y="6068309"/>
                  <a:pt x="8578198" y="6088179"/>
                </a:cubicBezTo>
                <a:lnTo>
                  <a:pt x="7864358" y="6149656"/>
                </a:lnTo>
                <a:cubicBezTo>
                  <a:pt x="7554994" y="6172009"/>
                  <a:pt x="7245502" y="6189895"/>
                  <a:pt x="6935502" y="6201071"/>
                </a:cubicBezTo>
                <a:lnTo>
                  <a:pt x="6477750" y="6214980"/>
                </a:lnTo>
                <a:cubicBezTo>
                  <a:pt x="6439195" y="6212895"/>
                  <a:pt x="6400529" y="6214521"/>
                  <a:pt x="6362294" y="6219825"/>
                </a:cubicBezTo>
                <a:lnTo>
                  <a:pt x="6057129" y="6219825"/>
                </a:lnTo>
                <a:lnTo>
                  <a:pt x="5977784" y="6215229"/>
                </a:lnTo>
                <a:lnTo>
                  <a:pt x="5265087" y="6178965"/>
                </a:lnTo>
                <a:cubicBezTo>
                  <a:pt x="4958267" y="6166544"/>
                  <a:pt x="4651826" y="6146055"/>
                  <a:pt x="4346277" y="6116869"/>
                </a:cubicBezTo>
                <a:lnTo>
                  <a:pt x="3373045" y="6018259"/>
                </a:lnTo>
                <a:cubicBezTo>
                  <a:pt x="3035412" y="5983982"/>
                  <a:pt x="2698456" y="5944327"/>
                  <a:pt x="2362173" y="5899282"/>
                </a:cubicBezTo>
                <a:cubicBezTo>
                  <a:pt x="1984692" y="5849108"/>
                  <a:pt x="1608364" y="5791358"/>
                  <a:pt x="1233178" y="5726033"/>
                </a:cubicBezTo>
                <a:cubicBezTo>
                  <a:pt x="842181" y="5657291"/>
                  <a:pt x="453758" y="5578770"/>
                  <a:pt x="68500" y="5486226"/>
                </a:cubicBezTo>
                <a:lnTo>
                  <a:pt x="0" y="5468863"/>
                </a:lnTo>
                <a:lnTo>
                  <a:pt x="0" y="5412351"/>
                </a:lnTo>
                <a:lnTo>
                  <a:pt x="72441" y="5431135"/>
                </a:lnTo>
                <a:cubicBezTo>
                  <a:pt x="247961" y="5473331"/>
                  <a:pt x="424164" y="5512608"/>
                  <a:pt x="600716" y="5549555"/>
                </a:cubicBezTo>
                <a:cubicBezTo>
                  <a:pt x="988279" y="5630403"/>
                  <a:pt x="1378133" y="5699330"/>
                  <a:pt x="1769512" y="5759811"/>
                </a:cubicBezTo>
                <a:cubicBezTo>
                  <a:pt x="2052426" y="5803406"/>
                  <a:pt x="2335725" y="5843519"/>
                  <a:pt x="2613554" y="5876802"/>
                </a:cubicBezTo>
                <a:cubicBezTo>
                  <a:pt x="2605544" y="5879410"/>
                  <a:pt x="2594611" y="5869350"/>
                  <a:pt x="2581134" y="5866867"/>
                </a:cubicBezTo>
                <a:cubicBezTo>
                  <a:pt x="2087178" y="5774877"/>
                  <a:pt x="1597684" y="5663937"/>
                  <a:pt x="1112635" y="5534031"/>
                </a:cubicBezTo>
                <a:cubicBezTo>
                  <a:pt x="880453" y="5471934"/>
                  <a:pt x="649713" y="5405428"/>
                  <a:pt x="420412" y="5334514"/>
                </a:cubicBezTo>
                <a:lnTo>
                  <a:pt x="0" y="5195539"/>
                </a:lnTo>
                <a:lnTo>
                  <a:pt x="60" y="5105401"/>
                </a:lnTo>
                <a:lnTo>
                  <a:pt x="0" y="5105401"/>
                </a:lnTo>
                <a:lnTo>
                  <a:pt x="0" y="1"/>
                </a:lnTo>
                <a:lnTo>
                  <a:pt x="983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880FA8E-EA0A-3B68-76BF-F935C6E9083B}"/>
              </a:ext>
            </a:extLst>
          </p:cNvPr>
          <p:cNvSpPr/>
          <p:nvPr/>
        </p:nvSpPr>
        <p:spPr>
          <a:xfrm>
            <a:off x="6264930" y="245587"/>
            <a:ext cx="5303520" cy="502920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C15A362-2FE2-3391-5A31-7572D8746ADD}"/>
              </a:ext>
            </a:extLst>
          </p:cNvPr>
          <p:cNvSpPr/>
          <p:nvPr/>
        </p:nvSpPr>
        <p:spPr>
          <a:xfrm>
            <a:off x="671725" y="245587"/>
            <a:ext cx="5303520" cy="5029200"/>
          </a:xfrm>
          <a:prstGeom prst="roundRect">
            <a:avLst/>
          </a:prstGeom>
          <a:solidFill>
            <a:schemeClr val="bg1"/>
          </a:solidFill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82" name="Picture 10" descr="Download Simple Pattern Decoration Plane Orange Airplane Cartoon HQ PNG  Image | FreePNGImg">
            <a:extLst>
              <a:ext uri="{FF2B5EF4-FFF2-40B4-BE49-F238E27FC236}">
                <a16:creationId xmlns:a16="http://schemas.microsoft.com/office/drawing/2014/main" id="{44FF8E20-432D-E6E0-711B-7C61CC1B26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24" r="7898" b="4033"/>
          <a:stretch/>
        </p:blipFill>
        <p:spPr bwMode="auto">
          <a:xfrm>
            <a:off x="-5134" y="4472989"/>
            <a:ext cx="1913098" cy="2385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0" name="Picture 18" descr="Feedback Customer Reviews Feedback Stars Vector Illustration Doodle Style,  Good Service, Client Satisfaction, Satisfaction Survey PNG Transparent  Image and Clipart for Free Download">
            <a:extLst>
              <a:ext uri="{FF2B5EF4-FFF2-40B4-BE49-F238E27FC236}">
                <a16:creationId xmlns:a16="http://schemas.microsoft.com/office/drawing/2014/main" id="{8B599A24-83B8-FDCD-5EE4-E4FA3EE478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398" b="29801"/>
          <a:stretch/>
        </p:blipFill>
        <p:spPr bwMode="auto">
          <a:xfrm>
            <a:off x="9371144" y="5788831"/>
            <a:ext cx="2438727" cy="1019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DB76380E-3F53-A3A9-D78D-4D38F7D01206}"/>
              </a:ext>
            </a:extLst>
          </p:cNvPr>
          <p:cNvSpPr txBox="1">
            <a:spLocks/>
          </p:cNvSpPr>
          <p:nvPr/>
        </p:nvSpPr>
        <p:spPr>
          <a:xfrm>
            <a:off x="1474781" y="546074"/>
            <a:ext cx="3697408" cy="6873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100" b="1"/>
              <a:t>Conclusion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A2F575-0166-C4F2-13C7-FDDC3EC0CD0F}"/>
              </a:ext>
            </a:extLst>
          </p:cNvPr>
          <p:cNvCxnSpPr>
            <a:cxnSpLocks/>
          </p:cNvCxnSpPr>
          <p:nvPr/>
        </p:nvCxnSpPr>
        <p:spPr>
          <a:xfrm flipV="1">
            <a:off x="2062736" y="1107218"/>
            <a:ext cx="2521497" cy="3191"/>
          </a:xfrm>
          <a:prstGeom prst="line">
            <a:avLst/>
          </a:prstGeom>
          <a:ln w="28575">
            <a:solidFill>
              <a:srgbClr val="002060"/>
            </a:solidFill>
            <a:prstDash val="lg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7FBDD237-7CBE-F4CE-D194-549767B44753}"/>
              </a:ext>
            </a:extLst>
          </p:cNvPr>
          <p:cNvSpPr txBox="1">
            <a:spLocks/>
          </p:cNvSpPr>
          <p:nvPr/>
        </p:nvSpPr>
        <p:spPr>
          <a:xfrm>
            <a:off x="6826911" y="511264"/>
            <a:ext cx="4245428" cy="66073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/>
              <a:t>Recommendation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39F0F6F-3DE1-23B6-1306-0E5C26FE5A60}"/>
              </a:ext>
            </a:extLst>
          </p:cNvPr>
          <p:cNvCxnSpPr>
            <a:cxnSpLocks/>
          </p:cNvCxnSpPr>
          <p:nvPr/>
        </p:nvCxnSpPr>
        <p:spPr>
          <a:xfrm>
            <a:off x="6987173" y="1059090"/>
            <a:ext cx="3924904" cy="0"/>
          </a:xfrm>
          <a:prstGeom prst="line">
            <a:avLst/>
          </a:prstGeom>
          <a:ln w="28575">
            <a:solidFill>
              <a:srgbClr val="002060"/>
            </a:solidFill>
            <a:prstDash val="lg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18F5EE2-0ABD-178B-1985-2608C9D25536}"/>
              </a:ext>
            </a:extLst>
          </p:cNvPr>
          <p:cNvSpPr txBox="1"/>
          <p:nvPr/>
        </p:nvSpPr>
        <p:spPr>
          <a:xfrm>
            <a:off x="6339911" y="1240515"/>
            <a:ext cx="5153557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u="sng">
                <a:solidFill>
                  <a:srgbClr val="C00000"/>
                </a:solidFill>
              </a:rPr>
              <a:t>Objective:</a:t>
            </a:r>
            <a:r>
              <a:rPr lang="en-US" b="1">
                <a:solidFill>
                  <a:srgbClr val="C00000"/>
                </a:solidFill>
              </a:rPr>
              <a:t> </a:t>
            </a:r>
            <a:r>
              <a:rPr lang="en-US"/>
              <a:t>Identify areas for improvement in airline services to enhance passenger satisfaction.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6B3F8E-943D-4B4D-2EBB-64E6BF137327}"/>
              </a:ext>
            </a:extLst>
          </p:cNvPr>
          <p:cNvSpPr txBox="1"/>
          <p:nvPr/>
        </p:nvSpPr>
        <p:spPr>
          <a:xfrm>
            <a:off x="967235" y="1333667"/>
            <a:ext cx="4712500" cy="3370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Blip>
                <a:blip r:embed="rId4"/>
              </a:buBlip>
            </a:pPr>
            <a:r>
              <a:rPr lang="en-US"/>
              <a:t>Most airline passengers are Adults and Mid-Aged (25-59 years old).</a:t>
            </a:r>
          </a:p>
          <a:p>
            <a:pPr marL="285750" indent="-285750">
              <a:spcAft>
                <a:spcPts val="600"/>
              </a:spcAft>
              <a:buBlip>
                <a:blip r:embed="rId4"/>
              </a:buBlip>
            </a:pPr>
            <a:r>
              <a:rPr lang="en-US"/>
              <a:t>Passengers are generally more satisfied flying Business class. </a:t>
            </a:r>
          </a:p>
          <a:p>
            <a:pPr marL="285750" indent="-285750">
              <a:spcAft>
                <a:spcPts val="600"/>
              </a:spcAft>
              <a:buBlip>
                <a:blip r:embed="rId4"/>
              </a:buBlip>
            </a:pPr>
            <a:r>
              <a:rPr lang="en-US"/>
              <a:t>Passengers from Economy and Economy Plus classes have rated lesser compared to Business class for various service categories.  </a:t>
            </a:r>
          </a:p>
          <a:p>
            <a:pPr marL="285750" indent="-285750">
              <a:spcAft>
                <a:spcPts val="600"/>
              </a:spcAft>
              <a:buBlip>
                <a:blip r:embed="rId4"/>
              </a:buBlip>
            </a:pPr>
            <a:r>
              <a:rPr lang="en-US"/>
              <a:t>Booking and Pre-Boarding have least median ratings among all the service categories (&lt; 3.0).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54617A-FFA6-7B8B-A540-A549FD12D421}"/>
              </a:ext>
            </a:extLst>
          </p:cNvPr>
          <p:cNvSpPr txBox="1"/>
          <p:nvPr/>
        </p:nvSpPr>
        <p:spPr>
          <a:xfrm>
            <a:off x="6587246" y="2380920"/>
            <a:ext cx="47125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Blip>
                <a:blip r:embed="rId4"/>
              </a:buBlip>
            </a:pPr>
            <a:r>
              <a:rPr lang="en-US"/>
              <a:t>For Economy and Economy Plus classes, develop improvement plan for Booking and Pre-Boarding services. </a:t>
            </a:r>
          </a:p>
          <a:p>
            <a:pPr marL="285750" indent="-285750">
              <a:spcAft>
                <a:spcPts val="600"/>
              </a:spcAft>
              <a:buBlip>
                <a:blip r:embed="rId4"/>
              </a:buBlip>
            </a:pPr>
            <a:r>
              <a:rPr lang="en-US"/>
              <a:t>Specifically, convenience in booking online. Working with third-party ticket vendor or other airlines. </a:t>
            </a:r>
          </a:p>
          <a:p>
            <a:pPr marL="285750" indent="-285750">
              <a:spcAft>
                <a:spcPts val="600"/>
              </a:spcAft>
              <a:buBlip>
                <a:blip r:embed="rId4"/>
              </a:buBlip>
            </a:pPr>
            <a:r>
              <a:rPr lang="en-US"/>
              <a:t>Improve Check-in service for Business class.</a:t>
            </a:r>
          </a:p>
        </p:txBody>
      </p:sp>
      <p:sp>
        <p:nvSpPr>
          <p:cNvPr id="5" name="Slide Number Placeholder 82">
            <a:extLst>
              <a:ext uri="{FF2B5EF4-FFF2-40B4-BE49-F238E27FC236}">
                <a16:creationId xmlns:a16="http://schemas.microsoft.com/office/drawing/2014/main" id="{D6B335A6-8ED5-E166-B99E-5CD4BD3494EE}"/>
              </a:ext>
            </a:extLst>
          </p:cNvPr>
          <p:cNvSpPr txBox="1">
            <a:spLocks/>
          </p:cNvSpPr>
          <p:nvPr/>
        </p:nvSpPr>
        <p:spPr>
          <a:xfrm>
            <a:off x="11744166" y="6447918"/>
            <a:ext cx="350913" cy="338960"/>
          </a:xfrm>
          <a:custGeom>
            <a:avLst/>
            <a:gdLst>
              <a:gd name="connsiteX0" fmla="*/ 207164 w 377576"/>
              <a:gd name="connsiteY0" fmla="*/ 451 h 346860"/>
              <a:gd name="connsiteX1" fmla="*/ 333607 w 377576"/>
              <a:gd name="connsiteY1" fmla="*/ 282909 h 346860"/>
              <a:gd name="connsiteX2" fmla="*/ 2098 w 377576"/>
              <a:gd name="connsiteY2" fmla="*/ 226361 h 346860"/>
              <a:gd name="connsiteX3" fmla="*/ 207164 w 377576"/>
              <a:gd name="connsiteY3" fmla="*/ 451 h 34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76" h="346860">
                <a:moveTo>
                  <a:pt x="207164" y="451"/>
                </a:moveTo>
                <a:cubicBezTo>
                  <a:pt x="290586" y="11344"/>
                  <a:pt x="456827" y="130428"/>
                  <a:pt x="333607" y="282909"/>
                </a:cubicBezTo>
                <a:cubicBezTo>
                  <a:pt x="210386" y="435390"/>
                  <a:pt x="23172" y="273437"/>
                  <a:pt x="2098" y="226361"/>
                </a:cubicBezTo>
                <a:cubicBezTo>
                  <a:pt x="-18976" y="179285"/>
                  <a:pt x="123742" y="-10441"/>
                  <a:pt x="207164" y="451"/>
                </a:cubicBezTo>
                <a:close/>
              </a:path>
            </a:pathLst>
          </a:custGeom>
          <a:ln>
            <a:solidFill>
              <a:srgbClr val="F77F00"/>
            </a:solidFill>
          </a:ln>
        </p:spPr>
        <p:txBody>
          <a:bodyPr vert="horz" wrap="square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ource Sans Pro Light"/>
                <a:ea typeface="+mn-ea"/>
                <a:cs typeface="+mn-cs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5986607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205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050" name="Picture 2" descr="How Airlines Use NPS to Improve Their Customer Satisfaction Ratings">
            <a:extLst>
              <a:ext uri="{FF2B5EF4-FFF2-40B4-BE49-F238E27FC236}">
                <a16:creationId xmlns:a16="http://schemas.microsoft.com/office/drawing/2014/main" id="{4F905FC9-B734-56FC-1B72-7F3268C213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543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81C6072B-4AC2-F042-0C7E-B3CFACF0BE82}"/>
              </a:ext>
            </a:extLst>
          </p:cNvPr>
          <p:cNvSpPr/>
          <p:nvPr/>
        </p:nvSpPr>
        <p:spPr>
          <a:xfrm>
            <a:off x="7670476" y="413518"/>
            <a:ext cx="3296500" cy="1729789"/>
          </a:xfrm>
          <a:prstGeom prst="wedgeEllipseCallout">
            <a:avLst/>
          </a:prstGeom>
          <a:solidFill>
            <a:schemeClr val="bg1"/>
          </a:solidFill>
          <a:ln w="57150"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>
                <a:solidFill>
                  <a:schemeClr val="accent1">
                    <a:lumMod val="50000"/>
                  </a:schemeClr>
                </a:solidFill>
                <a:latin typeface="Bauhaus 93" panose="04030905020B02020C02" pitchFamily="82" charset="0"/>
                <a:cs typeface="Aharoni" panose="02010803020104030203" pitchFamily="2" charset="-79"/>
              </a:rPr>
              <a:t>Q &amp; A</a:t>
            </a:r>
          </a:p>
        </p:txBody>
      </p:sp>
      <p:pic>
        <p:nvPicPr>
          <p:cNvPr id="7" name="Picture 6" descr="A diagram of different types of travelers&#10;&#10;Description automatically generated">
            <a:hlinkClick r:id="rId3" action="ppaction://hlinksldjump"/>
            <a:extLst>
              <a:ext uri="{FF2B5EF4-FFF2-40B4-BE49-F238E27FC236}">
                <a16:creationId xmlns:a16="http://schemas.microsoft.com/office/drawing/2014/main" id="{DA039649-B6AA-960D-718E-DAB88F5B68A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99" r="3415" b="2267"/>
          <a:stretch/>
        </p:blipFill>
        <p:spPr>
          <a:xfrm>
            <a:off x="164695" y="3819746"/>
            <a:ext cx="1903401" cy="128016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19050" cap="sq">
            <a:solidFill>
              <a:srgbClr val="292929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8" name="Picture 7" descr="A graph of blue and orange bars&#10;&#10;Description automatically generated">
            <a:hlinkClick r:id="rId5" action="ppaction://hlinksldjump"/>
            <a:extLst>
              <a:ext uri="{FF2B5EF4-FFF2-40B4-BE49-F238E27FC236}">
                <a16:creationId xmlns:a16="http://schemas.microsoft.com/office/drawing/2014/main" id="{0AD49628-5E06-527E-2D3B-B7217CD50A1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96" b="9023"/>
          <a:stretch/>
        </p:blipFill>
        <p:spPr>
          <a:xfrm>
            <a:off x="1116395" y="5338873"/>
            <a:ext cx="2331687" cy="128016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19050" cap="sq">
            <a:solidFill>
              <a:srgbClr val="292929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9" name="Picture 8">
            <a:hlinkClick r:id="rId7" action="ppaction://hlinksldjump"/>
            <a:extLst>
              <a:ext uri="{FF2B5EF4-FFF2-40B4-BE49-F238E27FC236}">
                <a16:creationId xmlns:a16="http://schemas.microsoft.com/office/drawing/2014/main" id="{BB263312-D690-5F21-522D-8983F399F69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4925" r="8312"/>
          <a:stretch/>
        </p:blipFill>
        <p:spPr>
          <a:xfrm>
            <a:off x="8448207" y="3819746"/>
            <a:ext cx="1997772" cy="128016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19050" cap="sq">
            <a:solidFill>
              <a:srgbClr val="292929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3" name="Picture 12" descr="A diagram of a service rating&#10;&#10;Description automatically generated">
            <a:hlinkClick r:id="rId9" action="ppaction://hlinksldjump"/>
            <a:extLst>
              <a:ext uri="{FF2B5EF4-FFF2-40B4-BE49-F238E27FC236}">
                <a16:creationId xmlns:a16="http://schemas.microsoft.com/office/drawing/2014/main" id="{5C309B92-83F5-7A4F-5579-915F2BB39867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772" t="9185" r="5789" b="5776"/>
          <a:stretch/>
        </p:blipFill>
        <p:spPr>
          <a:xfrm>
            <a:off x="10664555" y="3321413"/>
            <a:ext cx="1362750" cy="128016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19050" cap="sq">
            <a:solidFill>
              <a:srgbClr val="292929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3" name="Picture 2" descr="A screenshot of a graph&#10;&#10;Description automatically generated">
            <a:hlinkClick r:id="rId11" action="ppaction://hlinksldjump"/>
            <a:extLst>
              <a:ext uri="{FF2B5EF4-FFF2-40B4-BE49-F238E27FC236}">
                <a16:creationId xmlns:a16="http://schemas.microsoft.com/office/drawing/2014/main" id="{518CB8E2-887C-8683-DC6D-59C983B7FC41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t="6424"/>
          <a:stretch/>
        </p:blipFill>
        <p:spPr>
          <a:xfrm>
            <a:off x="9318726" y="5338873"/>
            <a:ext cx="2709290" cy="128016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19050" cap="sq">
            <a:solidFill>
              <a:srgbClr val="292929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634189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urtains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lane flying over a city&#10;&#10;Description automatically generated">
            <a:extLst>
              <a:ext uri="{FF2B5EF4-FFF2-40B4-BE49-F238E27FC236}">
                <a16:creationId xmlns:a16="http://schemas.microsoft.com/office/drawing/2014/main" id="{5893303F-D3A2-3642-2857-D819AC74FD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7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43A654-2128-25C1-5B57-F783A55F01A4}"/>
              </a:ext>
            </a:extLst>
          </p:cNvPr>
          <p:cNvSpPr txBox="1"/>
          <p:nvPr/>
        </p:nvSpPr>
        <p:spPr>
          <a:xfrm>
            <a:off x="1063752" y="3876675"/>
            <a:ext cx="10058400" cy="7951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val="3755143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ippl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E8DA6DC-871D-53B1-B712-465188E19298}"/>
              </a:ext>
            </a:extLst>
          </p:cNvPr>
          <p:cNvSpPr/>
          <p:nvPr/>
        </p:nvSpPr>
        <p:spPr>
          <a:xfrm>
            <a:off x="550391" y="1738873"/>
            <a:ext cx="2348752" cy="275571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DFEB3A3-4256-CA37-B977-C4D641605842}"/>
              </a:ext>
            </a:extLst>
          </p:cNvPr>
          <p:cNvSpPr txBox="1">
            <a:spLocks/>
          </p:cNvSpPr>
          <p:nvPr/>
        </p:nvSpPr>
        <p:spPr>
          <a:xfrm>
            <a:off x="329261" y="166302"/>
            <a:ext cx="2863978" cy="12003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/>
              <a:t>Agenda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30E0EC2-A51C-9BE7-B253-D1BBAF893A94}"/>
              </a:ext>
            </a:extLst>
          </p:cNvPr>
          <p:cNvCxnSpPr>
            <a:cxnSpLocks/>
          </p:cNvCxnSpPr>
          <p:nvPr/>
        </p:nvCxnSpPr>
        <p:spPr>
          <a:xfrm>
            <a:off x="429462" y="1090706"/>
            <a:ext cx="2411165" cy="0"/>
          </a:xfrm>
          <a:prstGeom prst="line">
            <a:avLst/>
          </a:prstGeom>
          <a:ln w="28575">
            <a:solidFill>
              <a:srgbClr val="002060"/>
            </a:solidFill>
            <a:prstDash val="lg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B187B4EF-CCE0-D5DE-207F-36E30A9E4A8C}"/>
              </a:ext>
            </a:extLst>
          </p:cNvPr>
          <p:cNvSpPr/>
          <p:nvPr/>
        </p:nvSpPr>
        <p:spPr>
          <a:xfrm>
            <a:off x="329261" y="1493838"/>
            <a:ext cx="2348752" cy="2755713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Data</a:t>
            </a:r>
          </a:p>
        </p:txBody>
      </p:sp>
      <p:pic>
        <p:nvPicPr>
          <p:cNvPr id="9" name="Picture 8" descr="An airplane flying over mountains&#10;&#10;Description automatically generated">
            <a:extLst>
              <a:ext uri="{FF2B5EF4-FFF2-40B4-BE49-F238E27FC236}">
                <a16:creationId xmlns:a16="http://schemas.microsoft.com/office/drawing/2014/main" id="{B78B5B38-2F15-2131-7B88-B846D66271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6483" y="166302"/>
            <a:ext cx="4035346" cy="272045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6226795-5FFC-33D9-902B-B43BCC4DCAE4}"/>
              </a:ext>
            </a:extLst>
          </p:cNvPr>
          <p:cNvSpPr/>
          <p:nvPr/>
        </p:nvSpPr>
        <p:spPr>
          <a:xfrm>
            <a:off x="505564" y="1609562"/>
            <a:ext cx="1975221" cy="174886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Data table Generic color lineal-color icon">
            <a:extLst>
              <a:ext uri="{FF2B5EF4-FFF2-40B4-BE49-F238E27FC236}">
                <a16:creationId xmlns:a16="http://schemas.microsoft.com/office/drawing/2014/main" id="{C573BE6F-508C-5189-301C-8AF1EA3F5E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51" y="1721165"/>
            <a:ext cx="1525662" cy="1525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6F982EA-E84A-78EF-F20B-52964F053376}"/>
              </a:ext>
            </a:extLst>
          </p:cNvPr>
          <p:cNvSpPr/>
          <p:nvPr/>
        </p:nvSpPr>
        <p:spPr>
          <a:xfrm>
            <a:off x="758458" y="3481699"/>
            <a:ext cx="1517244" cy="537883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962108C-5609-FEBF-E2A1-361490C6A6A0}"/>
              </a:ext>
            </a:extLst>
          </p:cNvPr>
          <p:cNvSpPr/>
          <p:nvPr/>
        </p:nvSpPr>
        <p:spPr>
          <a:xfrm>
            <a:off x="3457829" y="2369350"/>
            <a:ext cx="2348752" cy="275571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CD4F4B7-BB3E-1719-133E-2A4E47220B85}"/>
              </a:ext>
            </a:extLst>
          </p:cNvPr>
          <p:cNvSpPr/>
          <p:nvPr/>
        </p:nvSpPr>
        <p:spPr>
          <a:xfrm>
            <a:off x="3236699" y="2124315"/>
            <a:ext cx="2348752" cy="2755713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Data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0A38F1B-E000-49ED-6C7C-988CE446D04F}"/>
              </a:ext>
            </a:extLst>
          </p:cNvPr>
          <p:cNvSpPr/>
          <p:nvPr/>
        </p:nvSpPr>
        <p:spPr>
          <a:xfrm>
            <a:off x="3413002" y="2240039"/>
            <a:ext cx="1975221" cy="174886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2F0BC9C6-1E28-D434-62D6-4E6F8A742CDC}"/>
              </a:ext>
            </a:extLst>
          </p:cNvPr>
          <p:cNvSpPr/>
          <p:nvPr/>
        </p:nvSpPr>
        <p:spPr>
          <a:xfrm>
            <a:off x="3502603" y="4113354"/>
            <a:ext cx="1825034" cy="537883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Story/Message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C025C37-E3A5-89EF-8D36-9B253DCFBCF0}"/>
              </a:ext>
            </a:extLst>
          </p:cNvPr>
          <p:cNvSpPr/>
          <p:nvPr/>
        </p:nvSpPr>
        <p:spPr>
          <a:xfrm>
            <a:off x="6360074" y="3116729"/>
            <a:ext cx="2348752" cy="275571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13CEFE7-7831-A487-3360-1CB31FEFA5FE}"/>
              </a:ext>
            </a:extLst>
          </p:cNvPr>
          <p:cNvSpPr/>
          <p:nvPr/>
        </p:nvSpPr>
        <p:spPr>
          <a:xfrm>
            <a:off x="6138944" y="2871694"/>
            <a:ext cx="2348752" cy="2755713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Data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28012150-05F8-75D8-6769-800533B0C00F}"/>
              </a:ext>
            </a:extLst>
          </p:cNvPr>
          <p:cNvSpPr/>
          <p:nvPr/>
        </p:nvSpPr>
        <p:spPr>
          <a:xfrm>
            <a:off x="6315247" y="2987418"/>
            <a:ext cx="1975221" cy="174886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435E8ED-6B9F-57A1-19A3-F89843540211}"/>
              </a:ext>
            </a:extLst>
          </p:cNvPr>
          <p:cNvSpPr/>
          <p:nvPr/>
        </p:nvSpPr>
        <p:spPr>
          <a:xfrm>
            <a:off x="6249509" y="4883361"/>
            <a:ext cx="2127621" cy="6017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Conclusion</a:t>
            </a:r>
          </a:p>
          <a:p>
            <a:pPr algn="ctr"/>
            <a:r>
              <a:rPr lang="en-US" b="1">
                <a:solidFill>
                  <a:schemeClr val="tx1"/>
                </a:solidFill>
              </a:rPr>
              <a:t>Recommendation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24E2557-CBD1-CD43-A57D-68303D756F37}"/>
              </a:ext>
            </a:extLst>
          </p:cNvPr>
          <p:cNvSpPr/>
          <p:nvPr/>
        </p:nvSpPr>
        <p:spPr>
          <a:xfrm>
            <a:off x="9287434" y="3742235"/>
            <a:ext cx="2348752" cy="275571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63F419E-4143-C399-B243-1AD018076A43}"/>
              </a:ext>
            </a:extLst>
          </p:cNvPr>
          <p:cNvSpPr/>
          <p:nvPr/>
        </p:nvSpPr>
        <p:spPr>
          <a:xfrm>
            <a:off x="9066304" y="3497200"/>
            <a:ext cx="2348752" cy="2755713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Data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E999D50-46BE-FF8E-675C-C801D2145BCC}"/>
              </a:ext>
            </a:extLst>
          </p:cNvPr>
          <p:cNvSpPr/>
          <p:nvPr/>
        </p:nvSpPr>
        <p:spPr>
          <a:xfrm>
            <a:off x="9242607" y="3612924"/>
            <a:ext cx="1975221" cy="1748869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F03C8D2-47E7-45BE-A642-4EE1318E2734}"/>
              </a:ext>
            </a:extLst>
          </p:cNvPr>
          <p:cNvSpPr/>
          <p:nvPr/>
        </p:nvSpPr>
        <p:spPr>
          <a:xfrm>
            <a:off x="9495501" y="5485061"/>
            <a:ext cx="1517244" cy="537883"/>
          </a:xfrm>
          <a:prstGeom prst="round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Q&amp;A</a:t>
            </a:r>
          </a:p>
        </p:txBody>
      </p: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14748FF6-558E-BB35-9DAC-B69122E0C065}"/>
              </a:ext>
            </a:extLst>
          </p:cNvPr>
          <p:cNvCxnSpPr>
            <a:cxnSpLocks/>
          </p:cNvCxnSpPr>
          <p:nvPr/>
        </p:nvCxnSpPr>
        <p:spPr>
          <a:xfrm>
            <a:off x="1724767" y="4497003"/>
            <a:ext cx="1506741" cy="239286"/>
          </a:xfrm>
          <a:prstGeom prst="bentConnector3">
            <a:avLst>
              <a:gd name="adj1" fmla="val -771"/>
            </a:avLst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AB35706F-8702-6E11-F675-FE98A1E6797E}"/>
              </a:ext>
            </a:extLst>
          </p:cNvPr>
          <p:cNvCxnSpPr>
            <a:cxnSpLocks/>
          </p:cNvCxnSpPr>
          <p:nvPr/>
        </p:nvCxnSpPr>
        <p:spPr>
          <a:xfrm>
            <a:off x="4632205" y="5152302"/>
            <a:ext cx="1506741" cy="239286"/>
          </a:xfrm>
          <a:prstGeom prst="bentConnector3">
            <a:avLst>
              <a:gd name="adj1" fmla="val -771"/>
            </a:avLst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B07D7DF5-F1EF-B4C9-D60D-3142956187F0}"/>
              </a:ext>
            </a:extLst>
          </p:cNvPr>
          <p:cNvCxnSpPr>
            <a:cxnSpLocks/>
          </p:cNvCxnSpPr>
          <p:nvPr/>
        </p:nvCxnSpPr>
        <p:spPr>
          <a:xfrm>
            <a:off x="7534450" y="5899873"/>
            <a:ext cx="1506741" cy="239286"/>
          </a:xfrm>
          <a:prstGeom prst="bentConnector3">
            <a:avLst>
              <a:gd name="adj1" fmla="val -771"/>
            </a:avLst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30" name="Picture 6" descr="Data analytics Berkahicon Lineal Color icon">
            <a:extLst>
              <a:ext uri="{FF2B5EF4-FFF2-40B4-BE49-F238E27FC236}">
                <a16:creationId xmlns:a16="http://schemas.microsoft.com/office/drawing/2014/main" id="{4EB950C4-DC0F-9B58-F56F-BCFFF8F095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5576" y="2429994"/>
            <a:ext cx="1373469" cy="1373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ncept - Free marketing icons">
            <a:extLst>
              <a:ext uri="{FF2B5EF4-FFF2-40B4-BE49-F238E27FC236}">
                <a16:creationId xmlns:a16="http://schemas.microsoft.com/office/drawing/2014/main" id="{3BF56CEB-11F6-3549-8B90-87B836B9A0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1146" y="3129679"/>
            <a:ext cx="1464346" cy="1464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q-and-a-icon-21627-storre - STM – Sea Traffic Management">
            <a:extLst>
              <a:ext uri="{FF2B5EF4-FFF2-40B4-BE49-F238E27FC236}">
                <a16:creationId xmlns:a16="http://schemas.microsoft.com/office/drawing/2014/main" id="{55C58511-562D-9B16-1078-42FECEEBF4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1963" y="3890081"/>
            <a:ext cx="1564319" cy="140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82">
            <a:extLst>
              <a:ext uri="{FF2B5EF4-FFF2-40B4-BE49-F238E27FC236}">
                <a16:creationId xmlns:a16="http://schemas.microsoft.com/office/drawing/2014/main" id="{B82E0B38-6952-7473-B6F0-862C148DEFB4}"/>
              </a:ext>
            </a:extLst>
          </p:cNvPr>
          <p:cNvSpPr txBox="1">
            <a:spLocks/>
          </p:cNvSpPr>
          <p:nvPr/>
        </p:nvSpPr>
        <p:spPr>
          <a:xfrm>
            <a:off x="11744166" y="6447918"/>
            <a:ext cx="350913" cy="338960"/>
          </a:xfrm>
          <a:custGeom>
            <a:avLst/>
            <a:gdLst>
              <a:gd name="connsiteX0" fmla="*/ 207164 w 377576"/>
              <a:gd name="connsiteY0" fmla="*/ 451 h 346860"/>
              <a:gd name="connsiteX1" fmla="*/ 333607 w 377576"/>
              <a:gd name="connsiteY1" fmla="*/ 282909 h 346860"/>
              <a:gd name="connsiteX2" fmla="*/ 2098 w 377576"/>
              <a:gd name="connsiteY2" fmla="*/ 226361 h 346860"/>
              <a:gd name="connsiteX3" fmla="*/ 207164 w 377576"/>
              <a:gd name="connsiteY3" fmla="*/ 451 h 34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76" h="346860">
                <a:moveTo>
                  <a:pt x="207164" y="451"/>
                </a:moveTo>
                <a:cubicBezTo>
                  <a:pt x="290586" y="11344"/>
                  <a:pt x="456827" y="130428"/>
                  <a:pt x="333607" y="282909"/>
                </a:cubicBezTo>
                <a:cubicBezTo>
                  <a:pt x="210386" y="435390"/>
                  <a:pt x="23172" y="273437"/>
                  <a:pt x="2098" y="226361"/>
                </a:cubicBezTo>
                <a:cubicBezTo>
                  <a:pt x="-18976" y="179285"/>
                  <a:pt x="123742" y="-10441"/>
                  <a:pt x="207164" y="451"/>
                </a:cubicBezTo>
                <a:close/>
              </a:path>
            </a:pathLst>
          </a:custGeom>
          <a:ln>
            <a:solidFill>
              <a:srgbClr val="002060"/>
            </a:solidFill>
          </a:ln>
        </p:spPr>
        <p:txBody>
          <a:bodyPr vert="horz" wrap="square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94A09A9-5501-47C1-A89A-A340965A2BE2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ource Sans Pr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ource Sans Pr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8069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65">
            <a:extLst>
              <a:ext uri="{FF2B5EF4-FFF2-40B4-BE49-F238E27FC236}">
                <a16:creationId xmlns:a16="http://schemas.microsoft.com/office/drawing/2014/main" id="{B00C5F07-CCDA-B159-E357-39956648147A}"/>
              </a:ext>
            </a:extLst>
          </p:cNvPr>
          <p:cNvSpPr txBox="1">
            <a:spLocks/>
          </p:cNvSpPr>
          <p:nvPr/>
        </p:nvSpPr>
        <p:spPr>
          <a:xfrm>
            <a:off x="381000" y="121030"/>
            <a:ext cx="1738023" cy="9268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indent="0" fontAlgn="auto">
              <a:spcAft>
                <a:spcPts val="0"/>
              </a:spcAft>
              <a:buClrTx/>
              <a:buSzTx/>
              <a:tabLst/>
              <a:defRPr/>
            </a:pPr>
            <a:r>
              <a:rPr lang="en-US" sz="6000" b="1"/>
              <a:t>Data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6205696-437D-7882-3FBF-7E1017523078}"/>
              </a:ext>
            </a:extLst>
          </p:cNvPr>
          <p:cNvSpPr txBox="1">
            <a:spLocks/>
          </p:cNvSpPr>
          <p:nvPr/>
        </p:nvSpPr>
        <p:spPr>
          <a:xfrm>
            <a:off x="233767" y="1332154"/>
            <a:ext cx="2194560" cy="1444540"/>
          </a:xfrm>
          <a:custGeom>
            <a:avLst/>
            <a:gdLst>
              <a:gd name="connsiteX0" fmla="*/ 171054 w 2097025"/>
              <a:gd name="connsiteY0" fmla="*/ 0 h 1444540"/>
              <a:gd name="connsiteX1" fmla="*/ 1925971 w 2097025"/>
              <a:gd name="connsiteY1" fmla="*/ 0 h 1444540"/>
              <a:gd name="connsiteX2" fmla="*/ 2097025 w 2097025"/>
              <a:gd name="connsiteY2" fmla="*/ 202990 h 1444540"/>
              <a:gd name="connsiteX3" fmla="*/ 2097025 w 2097025"/>
              <a:gd name="connsiteY3" fmla="*/ 1444540 h 1444540"/>
              <a:gd name="connsiteX4" fmla="*/ 0 w 2097025"/>
              <a:gd name="connsiteY4" fmla="*/ 1444540 h 1444540"/>
              <a:gd name="connsiteX5" fmla="*/ 0 w 2097025"/>
              <a:gd name="connsiteY5" fmla="*/ 202990 h 1444540"/>
              <a:gd name="connsiteX6" fmla="*/ 171054 w 2097025"/>
              <a:gd name="connsiteY6" fmla="*/ 0 h 144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7025" h="1444540">
                <a:moveTo>
                  <a:pt x="171054" y="0"/>
                </a:moveTo>
                <a:lnTo>
                  <a:pt x="1925971" y="0"/>
                </a:lnTo>
                <a:cubicBezTo>
                  <a:pt x="2020442" y="0"/>
                  <a:pt x="2097025" y="90881"/>
                  <a:pt x="2097025" y="202990"/>
                </a:cubicBezTo>
                <a:lnTo>
                  <a:pt x="2097025" y="1444540"/>
                </a:lnTo>
                <a:lnTo>
                  <a:pt x="0" y="1444540"/>
                </a:lnTo>
                <a:lnTo>
                  <a:pt x="0" y="202990"/>
                </a:lnTo>
                <a:cubicBezTo>
                  <a:pt x="0" y="90881"/>
                  <a:pt x="76583" y="0"/>
                  <a:pt x="171054" y="0"/>
                </a:cubicBezTo>
                <a:close/>
              </a:path>
            </a:pathLst>
          </a:custGeom>
          <a:solidFill>
            <a:srgbClr val="002060"/>
          </a:solidFill>
        </p:spPr>
        <p:txBody>
          <a:bodyPr vert="horz" wrap="square" lIns="91440" tIns="91440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E4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25" name="Text Placeholder 1">
            <a:extLst>
              <a:ext uri="{FF2B5EF4-FFF2-40B4-BE49-F238E27FC236}">
                <a16:creationId xmlns:a16="http://schemas.microsoft.com/office/drawing/2014/main" id="{C867E378-D4BD-3246-7D8F-939CF1949B78}"/>
              </a:ext>
            </a:extLst>
          </p:cNvPr>
          <p:cNvSpPr txBox="1">
            <a:spLocks/>
          </p:cNvSpPr>
          <p:nvPr/>
        </p:nvSpPr>
        <p:spPr>
          <a:xfrm>
            <a:off x="232968" y="2804337"/>
            <a:ext cx="2194560" cy="3291840"/>
          </a:xfrm>
          <a:custGeom>
            <a:avLst/>
            <a:gdLst>
              <a:gd name="connsiteX0" fmla="*/ 0 w 2097025"/>
              <a:gd name="connsiteY0" fmla="*/ 0 h 1857619"/>
              <a:gd name="connsiteX1" fmla="*/ 2097025 w 2097025"/>
              <a:gd name="connsiteY1" fmla="*/ 2 h 1857619"/>
              <a:gd name="connsiteX2" fmla="*/ 2097025 w 2097025"/>
              <a:gd name="connsiteY2" fmla="*/ 1686565 h 1857619"/>
              <a:gd name="connsiteX3" fmla="*/ 1925971 w 2097025"/>
              <a:gd name="connsiteY3" fmla="*/ 1857619 h 1857619"/>
              <a:gd name="connsiteX4" fmla="*/ 171054 w 2097025"/>
              <a:gd name="connsiteY4" fmla="*/ 1857619 h 1857619"/>
              <a:gd name="connsiteX5" fmla="*/ 0 w 2097025"/>
              <a:gd name="connsiteY5" fmla="*/ 1686565 h 185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97025" h="1857619">
                <a:moveTo>
                  <a:pt x="0" y="0"/>
                </a:moveTo>
                <a:lnTo>
                  <a:pt x="2097025" y="2"/>
                </a:lnTo>
                <a:lnTo>
                  <a:pt x="2097025" y="1686565"/>
                </a:lnTo>
                <a:cubicBezTo>
                  <a:pt x="2097025" y="1781036"/>
                  <a:pt x="2020442" y="1857619"/>
                  <a:pt x="1925971" y="1857619"/>
                </a:cubicBezTo>
                <a:lnTo>
                  <a:pt x="171054" y="1857619"/>
                </a:lnTo>
                <a:cubicBezTo>
                  <a:pt x="76583" y="1857619"/>
                  <a:pt x="0" y="1781036"/>
                  <a:pt x="0" y="1686565"/>
                </a:cubicBezTo>
                <a:close/>
              </a:path>
            </a:pathLst>
          </a:custGeom>
          <a:solidFill>
            <a:srgbClr val="DDE8FF"/>
          </a:solidFill>
        </p:spPr>
        <p:txBody>
          <a:bodyPr vert="horz" wrap="square" lIns="256032" tIns="18288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08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Clr>
                <a:srgbClr val="00CEE4"/>
              </a:buClr>
              <a:defRPr/>
            </a:pPr>
            <a:r>
              <a:rPr kumimoji="0" lang="en-US" sz="2400" b="1" i="0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  </a:t>
            </a:r>
            <a:r>
              <a:rPr kumimoji="0" lang="en-US" sz="2400" b="1" i="0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Bahnschrift" panose="020B0502040204020203" pitchFamily="34" charset="0"/>
                <a:ea typeface="Source Sans Pro" panose="020B0503030403020204" pitchFamily="34" charset="0"/>
              </a:rPr>
              <a:t>Dimension</a:t>
            </a:r>
            <a:endParaRPr kumimoji="0" lang="en-US" sz="2000" b="1" i="0" strike="noStrike" kern="1200" cap="none" spc="0" normalizeH="0" baseline="0" noProof="0">
              <a:ln>
                <a:noFill/>
              </a:ln>
              <a:effectLst/>
              <a:uLnTx/>
              <a:uFillTx/>
              <a:latin typeface="Bahnschrift" panose="020B0502040204020203" pitchFamily="34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CEE4"/>
              </a:buClr>
              <a:buSzTx/>
              <a:buBlip>
                <a:blip r:embed="rId3"/>
              </a:buBlip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 panose="00000500000000000000" pitchFamily="2" charset="0"/>
              </a:rPr>
              <a:t>Rows: 129,880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CEE4"/>
              </a:buClr>
              <a:buSzTx/>
              <a:buBlip>
                <a:blip r:embed="rId3"/>
              </a:buBlip>
              <a:tabLst/>
              <a:defRPr/>
            </a:pPr>
            <a:r>
              <a:rPr lang="en-US" sz="1800" b="1">
                <a:solidFill>
                  <a:srgbClr val="000000"/>
                </a:solidFill>
                <a:latin typeface="Tenorite" panose="00000500000000000000" pitchFamily="2" charset="0"/>
              </a:rPr>
              <a:t>Columns</a:t>
            </a: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enorite" panose="00000500000000000000" pitchFamily="2" charset="0"/>
              </a:rPr>
              <a:t>: 24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C2DFE350-EF8F-764C-E9FB-0902187BF68B}"/>
              </a:ext>
            </a:extLst>
          </p:cNvPr>
          <p:cNvSpPr txBox="1">
            <a:spLocks/>
          </p:cNvSpPr>
          <p:nvPr/>
        </p:nvSpPr>
        <p:spPr>
          <a:xfrm>
            <a:off x="2582640" y="1332154"/>
            <a:ext cx="2194560" cy="1444540"/>
          </a:xfrm>
          <a:custGeom>
            <a:avLst/>
            <a:gdLst>
              <a:gd name="connsiteX0" fmla="*/ 171054 w 2097025"/>
              <a:gd name="connsiteY0" fmla="*/ 0 h 1444540"/>
              <a:gd name="connsiteX1" fmla="*/ 1925971 w 2097025"/>
              <a:gd name="connsiteY1" fmla="*/ 0 h 1444540"/>
              <a:gd name="connsiteX2" fmla="*/ 2097025 w 2097025"/>
              <a:gd name="connsiteY2" fmla="*/ 202990 h 1444540"/>
              <a:gd name="connsiteX3" fmla="*/ 2097025 w 2097025"/>
              <a:gd name="connsiteY3" fmla="*/ 1444540 h 1444540"/>
              <a:gd name="connsiteX4" fmla="*/ 0 w 2097025"/>
              <a:gd name="connsiteY4" fmla="*/ 1444540 h 1444540"/>
              <a:gd name="connsiteX5" fmla="*/ 0 w 2097025"/>
              <a:gd name="connsiteY5" fmla="*/ 202990 h 1444540"/>
              <a:gd name="connsiteX6" fmla="*/ 171054 w 2097025"/>
              <a:gd name="connsiteY6" fmla="*/ 0 h 144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7025" h="1444540">
                <a:moveTo>
                  <a:pt x="171054" y="0"/>
                </a:moveTo>
                <a:lnTo>
                  <a:pt x="1925971" y="0"/>
                </a:lnTo>
                <a:cubicBezTo>
                  <a:pt x="2020442" y="0"/>
                  <a:pt x="2097025" y="90881"/>
                  <a:pt x="2097025" y="202990"/>
                </a:cubicBezTo>
                <a:lnTo>
                  <a:pt x="2097025" y="1444540"/>
                </a:lnTo>
                <a:lnTo>
                  <a:pt x="0" y="1444540"/>
                </a:lnTo>
                <a:lnTo>
                  <a:pt x="0" y="202990"/>
                </a:lnTo>
                <a:cubicBezTo>
                  <a:pt x="0" y="90881"/>
                  <a:pt x="76583" y="0"/>
                  <a:pt x="171054" y="0"/>
                </a:cubicBezTo>
                <a:close/>
              </a:path>
            </a:pathLst>
          </a:custGeom>
          <a:solidFill>
            <a:srgbClr val="C00000"/>
          </a:solidFill>
        </p:spPr>
        <p:txBody>
          <a:bodyPr vert="horz" wrap="square" lIns="91440" tIns="91440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E4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F6822686-CC55-C2A8-9F5C-4B7BF42FA694}"/>
              </a:ext>
            </a:extLst>
          </p:cNvPr>
          <p:cNvSpPr txBox="1">
            <a:spLocks/>
          </p:cNvSpPr>
          <p:nvPr/>
        </p:nvSpPr>
        <p:spPr>
          <a:xfrm>
            <a:off x="2582161" y="2804335"/>
            <a:ext cx="2194560" cy="3291840"/>
          </a:xfrm>
          <a:custGeom>
            <a:avLst/>
            <a:gdLst>
              <a:gd name="connsiteX0" fmla="*/ 0 w 2097025"/>
              <a:gd name="connsiteY0" fmla="*/ 0 h 1857619"/>
              <a:gd name="connsiteX1" fmla="*/ 2097025 w 2097025"/>
              <a:gd name="connsiteY1" fmla="*/ 2 h 1857619"/>
              <a:gd name="connsiteX2" fmla="*/ 2097025 w 2097025"/>
              <a:gd name="connsiteY2" fmla="*/ 1686565 h 1857619"/>
              <a:gd name="connsiteX3" fmla="*/ 1925971 w 2097025"/>
              <a:gd name="connsiteY3" fmla="*/ 1857619 h 1857619"/>
              <a:gd name="connsiteX4" fmla="*/ 171054 w 2097025"/>
              <a:gd name="connsiteY4" fmla="*/ 1857619 h 1857619"/>
              <a:gd name="connsiteX5" fmla="*/ 0 w 2097025"/>
              <a:gd name="connsiteY5" fmla="*/ 1686565 h 185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97025" h="1857619">
                <a:moveTo>
                  <a:pt x="0" y="0"/>
                </a:moveTo>
                <a:lnTo>
                  <a:pt x="2097025" y="2"/>
                </a:lnTo>
                <a:lnTo>
                  <a:pt x="2097025" y="1686565"/>
                </a:lnTo>
                <a:cubicBezTo>
                  <a:pt x="2097025" y="1781036"/>
                  <a:pt x="2020442" y="1857619"/>
                  <a:pt x="1925971" y="1857619"/>
                </a:cubicBezTo>
                <a:lnTo>
                  <a:pt x="171054" y="1857619"/>
                </a:lnTo>
                <a:cubicBezTo>
                  <a:pt x="76583" y="1857619"/>
                  <a:pt x="0" y="1781036"/>
                  <a:pt x="0" y="1686565"/>
                </a:cubicBezTo>
                <a:close/>
              </a:path>
            </a:pathLst>
          </a:custGeom>
          <a:solidFill>
            <a:srgbClr val="FF709D">
              <a:lumMod val="20000"/>
              <a:lumOff val="80000"/>
            </a:srgbClr>
          </a:solidFill>
        </p:spPr>
        <p:txBody>
          <a:bodyPr vert="horz" wrap="square" lIns="256032" tIns="18288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08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Clr>
                <a:srgbClr val="00CEE4"/>
              </a:buClr>
            </a:pPr>
            <a:r>
              <a:rPr lang="en-US" sz="2400" b="1">
                <a:latin typeface="Bahnschrift" panose="020B0502040204020203" pitchFamily="34" charset="0"/>
                <a:ea typeface="Source Sans Pro" panose="020B0503030403020204" pitchFamily="34" charset="0"/>
              </a:rPr>
              <a:t> Numerical</a:t>
            </a:r>
          </a:p>
          <a:p>
            <a:pPr marL="227013" indent="-227013">
              <a:lnSpc>
                <a:spcPct val="150000"/>
              </a:lnSpc>
              <a:buClr>
                <a:srgbClr val="00CEE4"/>
              </a:buClr>
              <a:buBlip>
                <a:blip r:embed="rId3"/>
              </a:buBlip>
            </a:pPr>
            <a:r>
              <a:rPr lang="en-US" sz="1800" b="1">
                <a:solidFill>
                  <a:srgbClr val="000000"/>
                </a:solidFill>
                <a:latin typeface="Tenorite" panose="00000500000000000000" pitchFamily="2" charset="0"/>
              </a:rPr>
              <a:t>ID</a:t>
            </a:r>
          </a:p>
          <a:p>
            <a:pPr marL="227013" indent="-227013">
              <a:lnSpc>
                <a:spcPct val="150000"/>
              </a:lnSpc>
              <a:buClr>
                <a:srgbClr val="00CEE4"/>
              </a:buClr>
              <a:buBlip>
                <a:blip r:embed="rId3"/>
              </a:buBlip>
            </a:pPr>
            <a:r>
              <a:rPr lang="en-US" sz="1800" b="1">
                <a:solidFill>
                  <a:srgbClr val="000000"/>
                </a:solidFill>
                <a:latin typeface="Tenorite" panose="00000500000000000000" pitchFamily="2" charset="0"/>
              </a:rPr>
              <a:t>Age</a:t>
            </a:r>
          </a:p>
          <a:p>
            <a:pPr marL="227013" indent="-227013">
              <a:lnSpc>
                <a:spcPct val="150000"/>
              </a:lnSpc>
              <a:buClr>
                <a:srgbClr val="00CEE4"/>
              </a:buClr>
              <a:buBlip>
                <a:blip r:embed="rId3"/>
              </a:buBlip>
            </a:pPr>
            <a:r>
              <a:rPr lang="en-US" sz="1800" b="1">
                <a:solidFill>
                  <a:srgbClr val="000000"/>
                </a:solidFill>
                <a:latin typeface="Tenorite" panose="00000500000000000000" pitchFamily="2" charset="0"/>
              </a:rPr>
              <a:t>Flight Distance</a:t>
            </a:r>
          </a:p>
          <a:p>
            <a:pPr marL="227013" indent="-227013">
              <a:lnSpc>
                <a:spcPct val="150000"/>
              </a:lnSpc>
              <a:buClr>
                <a:srgbClr val="00CEE4"/>
              </a:buClr>
              <a:buBlip>
                <a:blip r:embed="rId3"/>
              </a:buBlip>
            </a:pPr>
            <a:r>
              <a:rPr lang="en-US" sz="1800" b="1">
                <a:solidFill>
                  <a:srgbClr val="000000"/>
                </a:solidFill>
                <a:latin typeface="Tenorite" panose="00000500000000000000" pitchFamily="2" charset="0"/>
              </a:rPr>
              <a:t>Departure Delay</a:t>
            </a:r>
          </a:p>
          <a:p>
            <a:pPr marL="227013" indent="-227013">
              <a:lnSpc>
                <a:spcPct val="150000"/>
              </a:lnSpc>
              <a:buClr>
                <a:srgbClr val="00CEE4"/>
              </a:buClr>
              <a:buBlip>
                <a:blip r:embed="rId3"/>
              </a:buBlip>
            </a:pPr>
            <a:r>
              <a:rPr lang="en-US" sz="1800" b="1">
                <a:solidFill>
                  <a:srgbClr val="000000"/>
                </a:solidFill>
                <a:latin typeface="Tenorite" panose="00000500000000000000" pitchFamily="2" charset="0"/>
              </a:rPr>
              <a:t>Arrival Delay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B956F139-2BDB-D77D-9914-03270A259B37}"/>
              </a:ext>
            </a:extLst>
          </p:cNvPr>
          <p:cNvSpPr txBox="1">
            <a:spLocks/>
          </p:cNvSpPr>
          <p:nvPr/>
        </p:nvSpPr>
        <p:spPr>
          <a:xfrm>
            <a:off x="4931674" y="1331476"/>
            <a:ext cx="2194560" cy="1444540"/>
          </a:xfrm>
          <a:custGeom>
            <a:avLst/>
            <a:gdLst>
              <a:gd name="connsiteX0" fmla="*/ 171054 w 2097025"/>
              <a:gd name="connsiteY0" fmla="*/ 0 h 1444540"/>
              <a:gd name="connsiteX1" fmla="*/ 1925971 w 2097025"/>
              <a:gd name="connsiteY1" fmla="*/ 0 h 1444540"/>
              <a:gd name="connsiteX2" fmla="*/ 2097025 w 2097025"/>
              <a:gd name="connsiteY2" fmla="*/ 202990 h 1444540"/>
              <a:gd name="connsiteX3" fmla="*/ 2097025 w 2097025"/>
              <a:gd name="connsiteY3" fmla="*/ 1444540 h 1444540"/>
              <a:gd name="connsiteX4" fmla="*/ 0 w 2097025"/>
              <a:gd name="connsiteY4" fmla="*/ 1444540 h 1444540"/>
              <a:gd name="connsiteX5" fmla="*/ 0 w 2097025"/>
              <a:gd name="connsiteY5" fmla="*/ 202990 h 1444540"/>
              <a:gd name="connsiteX6" fmla="*/ 171054 w 2097025"/>
              <a:gd name="connsiteY6" fmla="*/ 0 h 144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7025" h="1444540">
                <a:moveTo>
                  <a:pt x="171054" y="0"/>
                </a:moveTo>
                <a:lnTo>
                  <a:pt x="1925971" y="0"/>
                </a:lnTo>
                <a:cubicBezTo>
                  <a:pt x="2020442" y="0"/>
                  <a:pt x="2097025" y="90881"/>
                  <a:pt x="2097025" y="202990"/>
                </a:cubicBezTo>
                <a:lnTo>
                  <a:pt x="2097025" y="1444540"/>
                </a:lnTo>
                <a:lnTo>
                  <a:pt x="0" y="1444540"/>
                </a:lnTo>
                <a:lnTo>
                  <a:pt x="0" y="202990"/>
                </a:lnTo>
                <a:cubicBezTo>
                  <a:pt x="0" y="90881"/>
                  <a:pt x="76583" y="0"/>
                  <a:pt x="171054" y="0"/>
                </a:cubicBezTo>
                <a:close/>
              </a:path>
            </a:pathLst>
          </a:custGeom>
          <a:solidFill>
            <a:srgbClr val="F77F00"/>
          </a:solidFill>
        </p:spPr>
        <p:txBody>
          <a:bodyPr vert="horz" wrap="square" lIns="91440" tIns="91440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E4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87EF69B6-A056-BC37-33DA-52DE276A5FAE}"/>
              </a:ext>
            </a:extLst>
          </p:cNvPr>
          <p:cNvSpPr txBox="1">
            <a:spLocks/>
          </p:cNvSpPr>
          <p:nvPr/>
        </p:nvSpPr>
        <p:spPr>
          <a:xfrm>
            <a:off x="4931354" y="2803659"/>
            <a:ext cx="2194560" cy="3291840"/>
          </a:xfrm>
          <a:custGeom>
            <a:avLst/>
            <a:gdLst>
              <a:gd name="connsiteX0" fmla="*/ 0 w 2097025"/>
              <a:gd name="connsiteY0" fmla="*/ 0 h 1857619"/>
              <a:gd name="connsiteX1" fmla="*/ 2097025 w 2097025"/>
              <a:gd name="connsiteY1" fmla="*/ 2 h 1857619"/>
              <a:gd name="connsiteX2" fmla="*/ 2097025 w 2097025"/>
              <a:gd name="connsiteY2" fmla="*/ 1686565 h 1857619"/>
              <a:gd name="connsiteX3" fmla="*/ 1925971 w 2097025"/>
              <a:gd name="connsiteY3" fmla="*/ 1857619 h 1857619"/>
              <a:gd name="connsiteX4" fmla="*/ 171054 w 2097025"/>
              <a:gd name="connsiteY4" fmla="*/ 1857619 h 1857619"/>
              <a:gd name="connsiteX5" fmla="*/ 0 w 2097025"/>
              <a:gd name="connsiteY5" fmla="*/ 1686565 h 185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97025" h="1857619">
                <a:moveTo>
                  <a:pt x="0" y="0"/>
                </a:moveTo>
                <a:lnTo>
                  <a:pt x="2097025" y="2"/>
                </a:lnTo>
                <a:lnTo>
                  <a:pt x="2097025" y="1686565"/>
                </a:lnTo>
                <a:cubicBezTo>
                  <a:pt x="2097025" y="1781036"/>
                  <a:pt x="2020442" y="1857619"/>
                  <a:pt x="1925971" y="1857619"/>
                </a:cubicBezTo>
                <a:lnTo>
                  <a:pt x="171054" y="1857619"/>
                </a:lnTo>
                <a:cubicBezTo>
                  <a:pt x="76583" y="1857619"/>
                  <a:pt x="0" y="1781036"/>
                  <a:pt x="0" y="1686565"/>
                </a:cubicBezTo>
                <a:close/>
              </a:path>
            </a:pathLst>
          </a:custGeom>
          <a:solidFill>
            <a:srgbClr val="FFE3C5"/>
          </a:solidFill>
        </p:spPr>
        <p:txBody>
          <a:bodyPr vert="horz" wrap="square" lIns="256032" tIns="18288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08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Clr>
                <a:srgbClr val="00CEE4"/>
              </a:buClr>
              <a:defRPr/>
            </a:pPr>
            <a:r>
              <a:rPr lang="en-US" sz="2400" b="1">
                <a:latin typeface="Bahnschrift" panose="020B0502040204020203" pitchFamily="34" charset="0"/>
                <a:ea typeface="Source Sans Pro" panose="020B0503030403020204" pitchFamily="34" charset="0"/>
              </a:rPr>
              <a:t> Categorical</a:t>
            </a:r>
          </a:p>
          <a:p>
            <a:pPr marL="227013" marR="0" lvl="0" indent="-227013" fontAlgn="auto">
              <a:lnSpc>
                <a:spcPct val="150000"/>
              </a:lnSpc>
              <a:spcAft>
                <a:spcPts val="0"/>
              </a:spcAft>
              <a:buClr>
                <a:srgbClr val="00CEE4"/>
              </a:buClr>
              <a:buSzTx/>
              <a:buBlip>
                <a:blip r:embed="rId3"/>
              </a:buBlip>
              <a:tabLst/>
              <a:defRPr/>
            </a:pPr>
            <a:r>
              <a:rPr lang="en-US" sz="1800" b="1">
                <a:solidFill>
                  <a:srgbClr val="000000"/>
                </a:solidFill>
                <a:latin typeface="Tenorite" panose="00000500000000000000" pitchFamily="2" charset="0"/>
              </a:rPr>
              <a:t>Gender</a:t>
            </a:r>
          </a:p>
          <a:p>
            <a:pPr marL="227013" marR="0" lvl="0" indent="-227013" fontAlgn="auto">
              <a:lnSpc>
                <a:spcPct val="150000"/>
              </a:lnSpc>
              <a:spcAft>
                <a:spcPts val="0"/>
              </a:spcAft>
              <a:buClr>
                <a:srgbClr val="00CEE4"/>
              </a:buClr>
              <a:buSzTx/>
              <a:buBlip>
                <a:blip r:embed="rId3"/>
              </a:buBlip>
              <a:tabLst/>
              <a:defRPr/>
            </a:pPr>
            <a:r>
              <a:rPr lang="en-US" sz="1800" b="1">
                <a:solidFill>
                  <a:srgbClr val="000000"/>
                </a:solidFill>
                <a:latin typeface="Tenorite" panose="00000500000000000000" pitchFamily="2" charset="0"/>
              </a:rPr>
              <a:t>Customer Type</a:t>
            </a:r>
          </a:p>
          <a:p>
            <a:pPr marL="227013" marR="0" lvl="0" indent="-227013" fontAlgn="auto">
              <a:lnSpc>
                <a:spcPct val="150000"/>
              </a:lnSpc>
              <a:spcAft>
                <a:spcPts val="0"/>
              </a:spcAft>
              <a:buClr>
                <a:srgbClr val="00CEE4"/>
              </a:buClr>
              <a:buSzTx/>
              <a:buBlip>
                <a:blip r:embed="rId3"/>
              </a:buBlip>
              <a:tabLst/>
              <a:defRPr/>
            </a:pPr>
            <a:r>
              <a:rPr lang="en-US" sz="1800" b="1">
                <a:solidFill>
                  <a:srgbClr val="000000"/>
                </a:solidFill>
                <a:latin typeface="Tenorite" panose="00000500000000000000" pitchFamily="2" charset="0"/>
              </a:rPr>
              <a:t>Type of Travel</a:t>
            </a:r>
          </a:p>
          <a:p>
            <a:pPr marL="227013" marR="0" lvl="0" indent="-227013" fontAlgn="auto">
              <a:lnSpc>
                <a:spcPct val="150000"/>
              </a:lnSpc>
              <a:spcAft>
                <a:spcPts val="0"/>
              </a:spcAft>
              <a:buClr>
                <a:srgbClr val="00CEE4"/>
              </a:buClr>
              <a:buSzTx/>
              <a:buBlip>
                <a:blip r:embed="rId3"/>
              </a:buBlip>
              <a:tabLst/>
              <a:defRPr/>
            </a:pPr>
            <a:r>
              <a:rPr lang="en-US" sz="1800" b="1">
                <a:solidFill>
                  <a:srgbClr val="000000"/>
                </a:solidFill>
                <a:latin typeface="Tenorite" panose="00000500000000000000" pitchFamily="2" charset="0"/>
              </a:rPr>
              <a:t>Class</a:t>
            </a:r>
          </a:p>
          <a:p>
            <a:pPr marL="227013" marR="0" lvl="0" indent="-227013" fontAlgn="auto">
              <a:lnSpc>
                <a:spcPct val="150000"/>
              </a:lnSpc>
              <a:spcAft>
                <a:spcPts val="0"/>
              </a:spcAft>
              <a:buClr>
                <a:srgbClr val="00CEE4"/>
              </a:buClr>
              <a:buSzTx/>
              <a:buBlip>
                <a:blip r:embed="rId3"/>
              </a:buBlip>
              <a:tabLst/>
              <a:defRPr/>
            </a:pPr>
            <a:r>
              <a:rPr lang="en-US" sz="1800" b="1">
                <a:solidFill>
                  <a:srgbClr val="000000"/>
                </a:solidFill>
                <a:latin typeface="Tenorite" panose="00000500000000000000" pitchFamily="2" charset="0"/>
              </a:rPr>
              <a:t>Satisfaction Status</a:t>
            </a: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65E02FD2-906E-5B48-12B8-84DC972341CF}"/>
              </a:ext>
            </a:extLst>
          </p:cNvPr>
          <p:cNvSpPr txBox="1">
            <a:spLocks/>
          </p:cNvSpPr>
          <p:nvPr/>
        </p:nvSpPr>
        <p:spPr>
          <a:xfrm>
            <a:off x="7270370" y="1331476"/>
            <a:ext cx="2194560" cy="1444540"/>
          </a:xfrm>
          <a:custGeom>
            <a:avLst/>
            <a:gdLst>
              <a:gd name="connsiteX0" fmla="*/ 171054 w 2097025"/>
              <a:gd name="connsiteY0" fmla="*/ 0 h 1444540"/>
              <a:gd name="connsiteX1" fmla="*/ 1925971 w 2097025"/>
              <a:gd name="connsiteY1" fmla="*/ 0 h 1444540"/>
              <a:gd name="connsiteX2" fmla="*/ 2097025 w 2097025"/>
              <a:gd name="connsiteY2" fmla="*/ 202990 h 1444540"/>
              <a:gd name="connsiteX3" fmla="*/ 2097025 w 2097025"/>
              <a:gd name="connsiteY3" fmla="*/ 1444540 h 1444540"/>
              <a:gd name="connsiteX4" fmla="*/ 0 w 2097025"/>
              <a:gd name="connsiteY4" fmla="*/ 1444540 h 1444540"/>
              <a:gd name="connsiteX5" fmla="*/ 0 w 2097025"/>
              <a:gd name="connsiteY5" fmla="*/ 202990 h 1444540"/>
              <a:gd name="connsiteX6" fmla="*/ 171054 w 2097025"/>
              <a:gd name="connsiteY6" fmla="*/ 0 h 144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7025" h="1444540">
                <a:moveTo>
                  <a:pt x="171054" y="0"/>
                </a:moveTo>
                <a:lnTo>
                  <a:pt x="1925971" y="0"/>
                </a:lnTo>
                <a:cubicBezTo>
                  <a:pt x="2020442" y="0"/>
                  <a:pt x="2097025" y="90881"/>
                  <a:pt x="2097025" y="202990"/>
                </a:cubicBezTo>
                <a:lnTo>
                  <a:pt x="2097025" y="1444540"/>
                </a:lnTo>
                <a:lnTo>
                  <a:pt x="0" y="1444540"/>
                </a:lnTo>
                <a:lnTo>
                  <a:pt x="0" y="202990"/>
                </a:lnTo>
                <a:cubicBezTo>
                  <a:pt x="0" y="90881"/>
                  <a:pt x="76583" y="0"/>
                  <a:pt x="171054" y="0"/>
                </a:cubicBezTo>
                <a:close/>
              </a:path>
            </a:pathLst>
          </a:custGeom>
          <a:solidFill>
            <a:srgbClr val="FCBF49"/>
          </a:solidFill>
        </p:spPr>
        <p:txBody>
          <a:bodyPr vert="horz" wrap="square" lIns="91440" tIns="91440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E4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5FC8E21F-DA2B-D36B-6272-A2A0EED7C3FB}"/>
              </a:ext>
            </a:extLst>
          </p:cNvPr>
          <p:cNvSpPr txBox="1">
            <a:spLocks/>
          </p:cNvSpPr>
          <p:nvPr/>
        </p:nvSpPr>
        <p:spPr>
          <a:xfrm>
            <a:off x="7270209" y="2803659"/>
            <a:ext cx="2194560" cy="3291840"/>
          </a:xfrm>
          <a:custGeom>
            <a:avLst/>
            <a:gdLst>
              <a:gd name="connsiteX0" fmla="*/ 0 w 2097025"/>
              <a:gd name="connsiteY0" fmla="*/ 0 h 1857619"/>
              <a:gd name="connsiteX1" fmla="*/ 2097025 w 2097025"/>
              <a:gd name="connsiteY1" fmla="*/ 2 h 1857619"/>
              <a:gd name="connsiteX2" fmla="*/ 2097025 w 2097025"/>
              <a:gd name="connsiteY2" fmla="*/ 1686565 h 1857619"/>
              <a:gd name="connsiteX3" fmla="*/ 1925971 w 2097025"/>
              <a:gd name="connsiteY3" fmla="*/ 1857619 h 1857619"/>
              <a:gd name="connsiteX4" fmla="*/ 171054 w 2097025"/>
              <a:gd name="connsiteY4" fmla="*/ 1857619 h 1857619"/>
              <a:gd name="connsiteX5" fmla="*/ 0 w 2097025"/>
              <a:gd name="connsiteY5" fmla="*/ 1686565 h 185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97025" h="1857619">
                <a:moveTo>
                  <a:pt x="0" y="0"/>
                </a:moveTo>
                <a:lnTo>
                  <a:pt x="2097025" y="2"/>
                </a:lnTo>
                <a:lnTo>
                  <a:pt x="2097025" y="1686565"/>
                </a:lnTo>
                <a:cubicBezTo>
                  <a:pt x="2097025" y="1781036"/>
                  <a:pt x="2020442" y="1857619"/>
                  <a:pt x="1925971" y="1857619"/>
                </a:cubicBezTo>
                <a:lnTo>
                  <a:pt x="171054" y="1857619"/>
                </a:lnTo>
                <a:cubicBezTo>
                  <a:pt x="76583" y="1857619"/>
                  <a:pt x="0" y="1781036"/>
                  <a:pt x="0" y="1686565"/>
                </a:cubicBezTo>
                <a:close/>
              </a:path>
            </a:pathLst>
          </a:custGeom>
          <a:solidFill>
            <a:srgbClr val="FEEBC6"/>
          </a:solidFill>
        </p:spPr>
        <p:txBody>
          <a:bodyPr vert="horz" wrap="square" lIns="256032" tIns="18288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08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Clr>
                <a:srgbClr val="00CEE4"/>
              </a:buClr>
            </a:pPr>
            <a:r>
              <a:rPr lang="en-US" sz="2400" b="1">
                <a:latin typeface="Bahnschrift" panose="020B0502040204020203" pitchFamily="34" charset="0"/>
                <a:ea typeface="Source Sans Pro" panose="020B0503030403020204" pitchFamily="34" charset="0"/>
              </a:rPr>
              <a:t>   Ordinal</a:t>
            </a:r>
            <a:endParaRPr lang="en-US" sz="1800" b="1">
              <a:solidFill>
                <a:srgbClr val="000000"/>
              </a:solidFill>
              <a:latin typeface="Tenorite" panose="00000500000000000000" pitchFamily="2" charset="0"/>
            </a:endParaRPr>
          </a:p>
          <a:p>
            <a:pPr marL="227013" indent="-227013">
              <a:lnSpc>
                <a:spcPct val="150000"/>
              </a:lnSpc>
              <a:buClr>
                <a:srgbClr val="00CEE4"/>
              </a:buClr>
              <a:buBlip>
                <a:blip r:embed="rId3"/>
              </a:buBlip>
            </a:pPr>
            <a:r>
              <a:rPr lang="en-US" sz="1800" b="1">
                <a:solidFill>
                  <a:srgbClr val="000000"/>
                </a:solidFill>
                <a:latin typeface="Tenorite" panose="00000500000000000000" pitchFamily="2" charset="0"/>
              </a:rPr>
              <a:t>14 survey questions.</a:t>
            </a:r>
          </a:p>
          <a:p>
            <a:pPr marL="227013" indent="-227013">
              <a:lnSpc>
                <a:spcPct val="150000"/>
              </a:lnSpc>
              <a:buClr>
                <a:srgbClr val="00CEE4"/>
              </a:buClr>
              <a:buBlip>
                <a:blip r:embed="rId3"/>
              </a:buBlip>
            </a:pPr>
            <a:r>
              <a:rPr lang="en-US" sz="1800" b="1">
                <a:solidFill>
                  <a:srgbClr val="000000"/>
                </a:solidFill>
                <a:latin typeface="Tenorite" panose="00000500000000000000" pitchFamily="2" charset="0"/>
              </a:rPr>
              <a:t>1 (lowest) to      5 (highest)</a:t>
            </a:r>
          </a:p>
          <a:p>
            <a:pPr marL="227013" indent="-227013">
              <a:lnSpc>
                <a:spcPct val="150000"/>
              </a:lnSpc>
              <a:buClr>
                <a:srgbClr val="00CEE4"/>
              </a:buClr>
              <a:buBlip>
                <a:blip r:embed="rId3"/>
              </a:buBlip>
            </a:pPr>
            <a:r>
              <a:rPr lang="en-US" sz="1800" b="1">
                <a:solidFill>
                  <a:srgbClr val="000000"/>
                </a:solidFill>
                <a:latin typeface="Tenorite" panose="00000500000000000000" pitchFamily="2" charset="0"/>
              </a:rPr>
              <a:t>0 (N/A)</a:t>
            </a:r>
          </a:p>
          <a:p>
            <a:br>
              <a:rPr lang="en-US"/>
            </a:b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ource Sans Pro Ligh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2080"/>
              </a:lnSpc>
              <a:spcBef>
                <a:spcPts val="0"/>
              </a:spcBef>
              <a:spcAft>
                <a:spcPts val="0"/>
              </a:spcAft>
              <a:buClr>
                <a:srgbClr val="00CEE4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ource Sans Pro Light"/>
              <a:ea typeface="+mn-ea"/>
              <a:cs typeface="+mn-cs"/>
            </a:endParaRPr>
          </a:p>
        </p:txBody>
      </p:sp>
      <p:sp>
        <p:nvSpPr>
          <p:cNvPr id="35" name="Text Placeholder 11">
            <a:extLst>
              <a:ext uri="{FF2B5EF4-FFF2-40B4-BE49-F238E27FC236}">
                <a16:creationId xmlns:a16="http://schemas.microsoft.com/office/drawing/2014/main" id="{CECF1058-5050-8EF0-5778-25304127D8BE}"/>
              </a:ext>
            </a:extLst>
          </p:cNvPr>
          <p:cNvSpPr txBox="1">
            <a:spLocks/>
          </p:cNvSpPr>
          <p:nvPr/>
        </p:nvSpPr>
        <p:spPr>
          <a:xfrm>
            <a:off x="9619243" y="1331476"/>
            <a:ext cx="2313432" cy="1444752"/>
          </a:xfrm>
          <a:custGeom>
            <a:avLst/>
            <a:gdLst>
              <a:gd name="connsiteX0" fmla="*/ 171054 w 2097025"/>
              <a:gd name="connsiteY0" fmla="*/ 0 h 1444540"/>
              <a:gd name="connsiteX1" fmla="*/ 1925971 w 2097025"/>
              <a:gd name="connsiteY1" fmla="*/ 0 h 1444540"/>
              <a:gd name="connsiteX2" fmla="*/ 2097025 w 2097025"/>
              <a:gd name="connsiteY2" fmla="*/ 202990 h 1444540"/>
              <a:gd name="connsiteX3" fmla="*/ 2097025 w 2097025"/>
              <a:gd name="connsiteY3" fmla="*/ 1444540 h 1444540"/>
              <a:gd name="connsiteX4" fmla="*/ 0 w 2097025"/>
              <a:gd name="connsiteY4" fmla="*/ 1444540 h 1444540"/>
              <a:gd name="connsiteX5" fmla="*/ 0 w 2097025"/>
              <a:gd name="connsiteY5" fmla="*/ 202990 h 1444540"/>
              <a:gd name="connsiteX6" fmla="*/ 171054 w 2097025"/>
              <a:gd name="connsiteY6" fmla="*/ 0 h 144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97025" h="1444540">
                <a:moveTo>
                  <a:pt x="171054" y="0"/>
                </a:moveTo>
                <a:lnTo>
                  <a:pt x="1925971" y="0"/>
                </a:lnTo>
                <a:cubicBezTo>
                  <a:pt x="2020442" y="0"/>
                  <a:pt x="2097025" y="90881"/>
                  <a:pt x="2097025" y="202990"/>
                </a:cubicBezTo>
                <a:lnTo>
                  <a:pt x="2097025" y="1444540"/>
                </a:lnTo>
                <a:lnTo>
                  <a:pt x="0" y="1444540"/>
                </a:lnTo>
                <a:lnTo>
                  <a:pt x="0" y="202990"/>
                </a:lnTo>
                <a:cubicBezTo>
                  <a:pt x="0" y="90881"/>
                  <a:pt x="76583" y="0"/>
                  <a:pt x="171054" y="0"/>
                </a:cubicBezTo>
                <a:close/>
              </a:path>
            </a:pathLst>
          </a:custGeom>
          <a:solidFill>
            <a:srgbClr val="EAE2B7"/>
          </a:solidFill>
        </p:spPr>
        <p:txBody>
          <a:bodyPr vert="horz" wrap="square" lIns="91440" tIns="91440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E4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84B4974E-7E76-2A3E-78AD-A1FDE8E11D4A}"/>
              </a:ext>
            </a:extLst>
          </p:cNvPr>
          <p:cNvSpPr txBox="1">
            <a:spLocks/>
          </p:cNvSpPr>
          <p:nvPr/>
        </p:nvSpPr>
        <p:spPr>
          <a:xfrm>
            <a:off x="9619241" y="2803659"/>
            <a:ext cx="2308465" cy="3291840"/>
          </a:xfrm>
          <a:custGeom>
            <a:avLst/>
            <a:gdLst>
              <a:gd name="connsiteX0" fmla="*/ 0 w 2097025"/>
              <a:gd name="connsiteY0" fmla="*/ 0 h 1857619"/>
              <a:gd name="connsiteX1" fmla="*/ 2097025 w 2097025"/>
              <a:gd name="connsiteY1" fmla="*/ 2 h 1857619"/>
              <a:gd name="connsiteX2" fmla="*/ 2097025 w 2097025"/>
              <a:gd name="connsiteY2" fmla="*/ 1686565 h 1857619"/>
              <a:gd name="connsiteX3" fmla="*/ 1925971 w 2097025"/>
              <a:gd name="connsiteY3" fmla="*/ 1857619 h 1857619"/>
              <a:gd name="connsiteX4" fmla="*/ 171054 w 2097025"/>
              <a:gd name="connsiteY4" fmla="*/ 1857619 h 1857619"/>
              <a:gd name="connsiteX5" fmla="*/ 0 w 2097025"/>
              <a:gd name="connsiteY5" fmla="*/ 1686565 h 185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97025" h="1857619">
                <a:moveTo>
                  <a:pt x="0" y="0"/>
                </a:moveTo>
                <a:lnTo>
                  <a:pt x="2097025" y="2"/>
                </a:lnTo>
                <a:lnTo>
                  <a:pt x="2097025" y="1686565"/>
                </a:lnTo>
                <a:cubicBezTo>
                  <a:pt x="2097025" y="1781036"/>
                  <a:pt x="2020442" y="1857619"/>
                  <a:pt x="1925971" y="1857619"/>
                </a:cubicBezTo>
                <a:lnTo>
                  <a:pt x="171054" y="1857619"/>
                </a:lnTo>
                <a:cubicBezTo>
                  <a:pt x="76583" y="1857619"/>
                  <a:pt x="0" y="1781036"/>
                  <a:pt x="0" y="1686565"/>
                </a:cubicBezTo>
                <a:close/>
              </a:path>
            </a:pathLst>
          </a:custGeom>
          <a:solidFill>
            <a:srgbClr val="F6F3E2"/>
          </a:solidFill>
        </p:spPr>
        <p:txBody>
          <a:bodyPr vert="horz" wrap="square" lIns="256032" tIns="18288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08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4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Clr>
                <a:srgbClr val="00CEE4"/>
              </a:buClr>
              <a:defRPr/>
            </a:pPr>
            <a:r>
              <a:rPr lang="en-US" sz="2000" b="1">
                <a:latin typeface="Source Sans Pro" panose="020B0503030403020204" pitchFamily="34" charset="0"/>
                <a:ea typeface="Source Sans Pro" panose="020B0503030403020204" pitchFamily="34" charset="0"/>
              </a:rPr>
              <a:t>      </a:t>
            </a:r>
            <a:r>
              <a:rPr lang="en-US" sz="2400" b="1">
                <a:latin typeface="Bahnschrift" panose="020B0502040204020203" pitchFamily="34" charset="0"/>
                <a:ea typeface="Source Sans Pro" panose="020B0503030403020204" pitchFamily="34" charset="0"/>
              </a:rPr>
              <a:t>Objective</a:t>
            </a:r>
          </a:p>
          <a:p>
            <a:pPr marL="228600" marR="0" lvl="0" indent="-228600" fontAlgn="auto">
              <a:lnSpc>
                <a:spcPct val="150000"/>
              </a:lnSpc>
              <a:spcAft>
                <a:spcPts val="0"/>
              </a:spcAft>
              <a:buClr>
                <a:srgbClr val="00CEE4"/>
              </a:buClr>
              <a:buSzTx/>
              <a:buBlip>
                <a:blip r:embed="rId3"/>
              </a:buBlip>
              <a:tabLst/>
              <a:defRPr/>
            </a:pPr>
            <a:r>
              <a:rPr lang="en-US" sz="1800" b="1">
                <a:solidFill>
                  <a:srgbClr val="000000"/>
                </a:solidFill>
                <a:latin typeface="Tenorite" panose="00000500000000000000" pitchFamily="2" charset="0"/>
              </a:rPr>
              <a:t>Identify areas for improvement in airline services to enhance passenger satisfaction.</a:t>
            </a:r>
          </a:p>
        </p:txBody>
      </p:sp>
      <p:sp>
        <p:nvSpPr>
          <p:cNvPr id="40" name="Slide Number Placeholder 82">
            <a:extLst>
              <a:ext uri="{FF2B5EF4-FFF2-40B4-BE49-F238E27FC236}">
                <a16:creationId xmlns:a16="http://schemas.microsoft.com/office/drawing/2014/main" id="{AFDC18AD-88B0-8A11-A702-7D99C76336DC}"/>
              </a:ext>
            </a:extLst>
          </p:cNvPr>
          <p:cNvSpPr txBox="1">
            <a:spLocks/>
          </p:cNvSpPr>
          <p:nvPr/>
        </p:nvSpPr>
        <p:spPr>
          <a:xfrm>
            <a:off x="11744166" y="6447918"/>
            <a:ext cx="350913" cy="338960"/>
          </a:xfrm>
          <a:custGeom>
            <a:avLst/>
            <a:gdLst>
              <a:gd name="connsiteX0" fmla="*/ 207164 w 377576"/>
              <a:gd name="connsiteY0" fmla="*/ 451 h 346860"/>
              <a:gd name="connsiteX1" fmla="*/ 333607 w 377576"/>
              <a:gd name="connsiteY1" fmla="*/ 282909 h 346860"/>
              <a:gd name="connsiteX2" fmla="*/ 2098 w 377576"/>
              <a:gd name="connsiteY2" fmla="*/ 226361 h 346860"/>
              <a:gd name="connsiteX3" fmla="*/ 207164 w 377576"/>
              <a:gd name="connsiteY3" fmla="*/ 451 h 34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76" h="346860">
                <a:moveTo>
                  <a:pt x="207164" y="451"/>
                </a:moveTo>
                <a:cubicBezTo>
                  <a:pt x="290586" y="11344"/>
                  <a:pt x="456827" y="130428"/>
                  <a:pt x="333607" y="282909"/>
                </a:cubicBezTo>
                <a:cubicBezTo>
                  <a:pt x="210386" y="435390"/>
                  <a:pt x="23172" y="273437"/>
                  <a:pt x="2098" y="226361"/>
                </a:cubicBezTo>
                <a:cubicBezTo>
                  <a:pt x="-18976" y="179285"/>
                  <a:pt x="123742" y="-10441"/>
                  <a:pt x="207164" y="451"/>
                </a:cubicBezTo>
                <a:close/>
              </a:path>
            </a:pathLst>
          </a:custGeom>
          <a:ln>
            <a:solidFill>
              <a:srgbClr val="C00000"/>
            </a:solidFill>
          </a:ln>
        </p:spPr>
        <p:txBody>
          <a:bodyPr vert="horz" wrap="square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ource Sans Pro Light"/>
                <a:ea typeface="+mn-ea"/>
                <a:cs typeface="+mn-cs"/>
              </a:rPr>
              <a:t>3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7482B66-A04D-600E-2845-C4CD8D827C34}"/>
              </a:ext>
            </a:extLst>
          </p:cNvPr>
          <p:cNvCxnSpPr>
            <a:cxnSpLocks/>
          </p:cNvCxnSpPr>
          <p:nvPr/>
        </p:nvCxnSpPr>
        <p:spPr>
          <a:xfrm>
            <a:off x="500002" y="948822"/>
            <a:ext cx="1572427" cy="0"/>
          </a:xfrm>
          <a:prstGeom prst="line">
            <a:avLst/>
          </a:prstGeom>
          <a:ln w="28575">
            <a:solidFill>
              <a:srgbClr val="002060"/>
            </a:solidFill>
            <a:prstDash val="lg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" name="Title 6">
            <a:extLst>
              <a:ext uri="{FF2B5EF4-FFF2-40B4-BE49-F238E27FC236}">
                <a16:creationId xmlns:a16="http://schemas.microsoft.com/office/drawing/2014/main" id="{B6BDB410-B918-DECD-A09F-A6E077D8E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968" y="6379819"/>
            <a:ext cx="5113652" cy="475158"/>
          </a:xfrm>
        </p:spPr>
        <p:txBody>
          <a:bodyPr>
            <a:normAutofit/>
          </a:bodyPr>
          <a:lstStyle/>
          <a:p>
            <a:r>
              <a:rPr lang="en-US" sz="2000" b="1"/>
              <a:t>Source: </a:t>
            </a:r>
            <a:r>
              <a:rPr lang="en-US" sz="2000"/>
              <a:t>Kaggle - </a:t>
            </a:r>
            <a:r>
              <a:rPr lang="en-US" sz="2000" b="0" i="0" u="sng" strike="noStrike">
                <a:solidFill>
                  <a:srgbClr val="C00000"/>
                </a:solidFill>
                <a:effectLst/>
                <a:latin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Airline Passenger Satisfaction</a:t>
            </a:r>
            <a:endParaRPr lang="en-US" sz="2000">
              <a:solidFill>
                <a:srgbClr val="C00000"/>
              </a:solidFill>
            </a:endParaRPr>
          </a:p>
        </p:txBody>
      </p:sp>
      <p:pic>
        <p:nvPicPr>
          <p:cNvPr id="1032" name="Picture 8" descr="Digit - Free technology icons">
            <a:extLst>
              <a:ext uri="{FF2B5EF4-FFF2-40B4-BE49-F238E27FC236}">
                <a16:creationId xmlns:a16="http://schemas.microsoft.com/office/drawing/2014/main" id="{E8BDD13A-ECC2-C4E6-8923-3A1AD34EBD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707" y="1639496"/>
            <a:ext cx="1136520" cy="1136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Panel - Free business icons">
            <a:extLst>
              <a:ext uri="{FF2B5EF4-FFF2-40B4-BE49-F238E27FC236}">
                <a16:creationId xmlns:a16="http://schemas.microsoft.com/office/drawing/2014/main" id="{343DAF1B-954A-1176-AAE4-711CDA4101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4006" y="1583313"/>
            <a:ext cx="1185033" cy="1185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Numeric - Free security icons">
            <a:extLst>
              <a:ext uri="{FF2B5EF4-FFF2-40B4-BE49-F238E27FC236}">
                <a16:creationId xmlns:a16="http://schemas.microsoft.com/office/drawing/2014/main" id="{6030B54E-5426-F993-AB19-D698CD0E1F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1045" y="1583313"/>
            <a:ext cx="1354392" cy="1354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Data classification - Free technology icons">
            <a:extLst>
              <a:ext uri="{FF2B5EF4-FFF2-40B4-BE49-F238E27FC236}">
                <a16:creationId xmlns:a16="http://schemas.microsoft.com/office/drawing/2014/main" id="{402289EA-4A51-BAB1-3D5B-CA18B911F5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0368" y="1583313"/>
            <a:ext cx="1221633" cy="1221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Good review Special Lineal color icon">
            <a:extLst>
              <a:ext uri="{FF2B5EF4-FFF2-40B4-BE49-F238E27FC236}">
                <a16:creationId xmlns:a16="http://schemas.microsoft.com/office/drawing/2014/main" id="{D9102E24-B03B-9139-816E-4720EBBD9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1831" y="1552280"/>
            <a:ext cx="1310952" cy="1310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109592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0843582-E086-7536-77FE-219C0BCE399A}"/>
              </a:ext>
            </a:extLst>
          </p:cNvPr>
          <p:cNvSpPr/>
          <p:nvPr/>
        </p:nvSpPr>
        <p:spPr>
          <a:xfrm>
            <a:off x="7815532" y="483079"/>
            <a:ext cx="3996906" cy="6958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pic>
        <p:nvPicPr>
          <p:cNvPr id="12" name="Picture 11" descr="A diagram of different types of travelers&#10;&#10;Description automatically generated">
            <a:extLst>
              <a:ext uri="{FF2B5EF4-FFF2-40B4-BE49-F238E27FC236}">
                <a16:creationId xmlns:a16="http://schemas.microsoft.com/office/drawing/2014/main" id="{8EE7701E-8884-A921-97EC-40401F9E18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453" y="407371"/>
            <a:ext cx="8059655" cy="604325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FCBF49">
                <a:alpha val="43000"/>
              </a:srgbClr>
            </a:outerShdw>
          </a:effectLst>
        </p:spPr>
      </p:pic>
      <p:pic>
        <p:nvPicPr>
          <p:cNvPr id="1040" name="Picture 16" descr="Flight route - Free transport icons">
            <a:extLst>
              <a:ext uri="{FF2B5EF4-FFF2-40B4-BE49-F238E27FC236}">
                <a16:creationId xmlns:a16="http://schemas.microsoft.com/office/drawing/2014/main" id="{AC5F706C-C616-96E2-0B64-D31D92B2B7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7719" y="5760137"/>
            <a:ext cx="969245" cy="969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lide Number Placeholder 82">
            <a:hlinkClick r:id="rId5" action="ppaction://hlinksldjump"/>
            <a:extLst>
              <a:ext uri="{FF2B5EF4-FFF2-40B4-BE49-F238E27FC236}">
                <a16:creationId xmlns:a16="http://schemas.microsoft.com/office/drawing/2014/main" id="{A577F6F8-77B3-A708-E7EA-31C9A03C634E}"/>
              </a:ext>
            </a:extLst>
          </p:cNvPr>
          <p:cNvSpPr txBox="1">
            <a:spLocks/>
          </p:cNvSpPr>
          <p:nvPr/>
        </p:nvSpPr>
        <p:spPr>
          <a:xfrm>
            <a:off x="11751507" y="106265"/>
            <a:ext cx="350913" cy="338960"/>
          </a:xfrm>
          <a:custGeom>
            <a:avLst/>
            <a:gdLst>
              <a:gd name="connsiteX0" fmla="*/ 207164 w 377576"/>
              <a:gd name="connsiteY0" fmla="*/ 451 h 346860"/>
              <a:gd name="connsiteX1" fmla="*/ 333607 w 377576"/>
              <a:gd name="connsiteY1" fmla="*/ 282909 h 346860"/>
              <a:gd name="connsiteX2" fmla="*/ 2098 w 377576"/>
              <a:gd name="connsiteY2" fmla="*/ 226361 h 346860"/>
              <a:gd name="connsiteX3" fmla="*/ 207164 w 377576"/>
              <a:gd name="connsiteY3" fmla="*/ 451 h 34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76" h="346860">
                <a:moveTo>
                  <a:pt x="207164" y="451"/>
                </a:moveTo>
                <a:cubicBezTo>
                  <a:pt x="290586" y="11344"/>
                  <a:pt x="456827" y="130428"/>
                  <a:pt x="333607" y="282909"/>
                </a:cubicBezTo>
                <a:cubicBezTo>
                  <a:pt x="210386" y="435390"/>
                  <a:pt x="23172" y="273437"/>
                  <a:pt x="2098" y="226361"/>
                </a:cubicBezTo>
                <a:cubicBezTo>
                  <a:pt x="-18976" y="179285"/>
                  <a:pt x="123742" y="-10441"/>
                  <a:pt x="207164" y="451"/>
                </a:cubicBezTo>
                <a:close/>
              </a:path>
            </a:pathLst>
          </a:custGeom>
          <a:ln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>
                <a:solidFill>
                  <a:schemeClr val="bg1"/>
                </a:solidFill>
                <a:latin typeface="Source Sans Pro Light"/>
              </a:rPr>
              <a:t>4</a:t>
            </a:r>
            <a:endParaRPr kumimoji="0" lang="en-US" sz="12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ans Pro Light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584665-20D2-31B0-83B2-95A002750DA8}"/>
              </a:ext>
            </a:extLst>
          </p:cNvPr>
          <p:cNvSpPr txBox="1"/>
          <p:nvPr/>
        </p:nvSpPr>
        <p:spPr>
          <a:xfrm>
            <a:off x="9007791" y="2128119"/>
            <a:ext cx="3085393" cy="143116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91440" tIns="45720" rIns="91440" bIns="45720" rtlCol="0" anchor="t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b="1">
                <a:solidFill>
                  <a:schemeClr val="bg1"/>
                </a:solidFill>
              </a:rPr>
              <a:t>S</a:t>
            </a:r>
            <a:r>
              <a:rPr lang="en-US" b="1">
                <a:solidFill>
                  <a:schemeClr val="bg1"/>
                </a:solidFill>
              </a:rPr>
              <a:t>hort haul (&lt; 500mi)</a:t>
            </a:r>
            <a:endParaRPr lang="en-US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</a:pPr>
            <a:r>
              <a:rPr lang="en-US" b="1">
                <a:solidFill>
                  <a:schemeClr val="bg1"/>
                </a:solidFill>
              </a:rPr>
              <a:t>Medium haul (&lt; 1500mi)</a:t>
            </a:r>
            <a:endParaRPr lang="en-US">
              <a:solidFill>
                <a:schemeClr val="bg1"/>
              </a:solidFill>
            </a:endParaRPr>
          </a:p>
          <a:p>
            <a:pPr>
              <a:spcAft>
                <a:spcPts val="600"/>
              </a:spcAft>
            </a:pPr>
            <a:r>
              <a:rPr lang="en-US" b="1">
                <a:solidFill>
                  <a:schemeClr val="bg1"/>
                </a:solidFill>
              </a:rPr>
              <a:t>Long haul (&lt; 3000mi)</a:t>
            </a:r>
          </a:p>
          <a:p>
            <a:pPr>
              <a:spcAft>
                <a:spcPts val="600"/>
              </a:spcAft>
            </a:pPr>
            <a:r>
              <a:rPr lang="en-US" b="1">
                <a:solidFill>
                  <a:schemeClr val="bg1"/>
                </a:solidFill>
              </a:rPr>
              <a:t>V. Long haul (&gt; 3000mi)</a:t>
            </a:r>
          </a:p>
        </p:txBody>
      </p:sp>
    </p:spTree>
    <p:extLst>
      <p:ext uri="{BB962C8B-B14F-4D97-AF65-F5344CB8AC3E}">
        <p14:creationId xmlns:p14="http://schemas.microsoft.com/office/powerpoint/2010/main" val="818853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15" descr="A plane flying in the sky&#10;&#10;Description automatically generated">
            <a:extLst>
              <a:ext uri="{FF2B5EF4-FFF2-40B4-BE49-F238E27FC236}">
                <a16:creationId xmlns:a16="http://schemas.microsoft.com/office/drawing/2014/main" id="{2DF704A1-C47A-0B9F-D2EC-0A7F1ADF08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521" b="58412"/>
          <a:stretch/>
        </p:blipFill>
        <p:spPr>
          <a:xfrm>
            <a:off x="0" y="6202777"/>
            <a:ext cx="12192000" cy="655223"/>
          </a:xfrm>
          <a:custGeom>
            <a:avLst/>
            <a:gdLst>
              <a:gd name="connsiteX0" fmla="*/ 0 w 12192001"/>
              <a:gd name="connsiteY0" fmla="*/ 0 h 2455143"/>
              <a:gd name="connsiteX1" fmla="*/ 206003 w 12192001"/>
              <a:gd name="connsiteY1" fmla="*/ 1109 h 2455143"/>
              <a:gd name="connsiteX2" fmla="*/ 2427782 w 12192001"/>
              <a:gd name="connsiteY2" fmla="*/ 201823 h 2455143"/>
              <a:gd name="connsiteX3" fmla="*/ 2758383 w 12192001"/>
              <a:gd name="connsiteY3" fmla="*/ 246086 h 2455143"/>
              <a:gd name="connsiteX4" fmla="*/ 2769563 w 12192001"/>
              <a:gd name="connsiteY4" fmla="*/ 249232 h 2455143"/>
              <a:gd name="connsiteX5" fmla="*/ 4441595 w 12192001"/>
              <a:gd name="connsiteY5" fmla="*/ 474966 h 2455143"/>
              <a:gd name="connsiteX6" fmla="*/ 6144331 w 12192001"/>
              <a:gd name="connsiteY6" fmla="*/ 457476 h 2455143"/>
              <a:gd name="connsiteX7" fmla="*/ 6578223 w 12192001"/>
              <a:gd name="connsiteY7" fmla="*/ 421761 h 2455143"/>
              <a:gd name="connsiteX8" fmla="*/ 6872381 w 12192001"/>
              <a:gd name="connsiteY8" fmla="*/ 383863 h 2455143"/>
              <a:gd name="connsiteX9" fmla="*/ 7078387 w 12192001"/>
              <a:gd name="connsiteY9" fmla="*/ 368875 h 2455143"/>
              <a:gd name="connsiteX10" fmla="*/ 7457053 w 12192001"/>
              <a:gd name="connsiteY10" fmla="*/ 322840 h 2455143"/>
              <a:gd name="connsiteX11" fmla="*/ 12107915 w 12192001"/>
              <a:gd name="connsiteY11" fmla="*/ 361608 h 2455143"/>
              <a:gd name="connsiteX12" fmla="*/ 12192001 w 12192001"/>
              <a:gd name="connsiteY12" fmla="*/ 373495 h 2455143"/>
              <a:gd name="connsiteX13" fmla="*/ 12192001 w 12192001"/>
              <a:gd name="connsiteY13" fmla="*/ 2455143 h 2455143"/>
              <a:gd name="connsiteX14" fmla="*/ 0 w 12192001"/>
              <a:gd name="connsiteY14" fmla="*/ 2455143 h 2455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1" h="2455143">
                <a:moveTo>
                  <a:pt x="0" y="0"/>
                </a:moveTo>
                <a:lnTo>
                  <a:pt x="206003" y="1109"/>
                </a:lnTo>
                <a:cubicBezTo>
                  <a:pt x="1096250" y="15691"/>
                  <a:pt x="1811969" y="113904"/>
                  <a:pt x="2427782" y="201823"/>
                </a:cubicBezTo>
                <a:lnTo>
                  <a:pt x="2758383" y="246086"/>
                </a:lnTo>
                <a:lnTo>
                  <a:pt x="2769563" y="249232"/>
                </a:lnTo>
                <a:cubicBezTo>
                  <a:pt x="3256639" y="361338"/>
                  <a:pt x="3813963" y="441051"/>
                  <a:pt x="4441595" y="474966"/>
                </a:cubicBezTo>
                <a:cubicBezTo>
                  <a:pt x="4961013" y="503034"/>
                  <a:pt x="5528581" y="499736"/>
                  <a:pt x="6144331" y="457476"/>
                </a:cubicBezTo>
                <a:cubicBezTo>
                  <a:pt x="6281970" y="449903"/>
                  <a:pt x="6427188" y="437891"/>
                  <a:pt x="6578223" y="421761"/>
                </a:cubicBezTo>
                <a:lnTo>
                  <a:pt x="6872381" y="383863"/>
                </a:lnTo>
                <a:lnTo>
                  <a:pt x="7078387" y="368875"/>
                </a:lnTo>
                <a:cubicBezTo>
                  <a:pt x="7196800" y="357254"/>
                  <a:pt x="7322954" y="341987"/>
                  <a:pt x="7457053" y="322840"/>
                </a:cubicBezTo>
                <a:cubicBezTo>
                  <a:pt x="9602611" y="16470"/>
                  <a:pt x="11013138" y="205308"/>
                  <a:pt x="12107915" y="361608"/>
                </a:cubicBezTo>
                <a:lnTo>
                  <a:pt x="12192001" y="373495"/>
                </a:lnTo>
                <a:lnTo>
                  <a:pt x="12192001" y="2455143"/>
                </a:lnTo>
                <a:lnTo>
                  <a:pt x="0" y="2455143"/>
                </a:lnTo>
                <a:close/>
              </a:path>
            </a:pathLst>
          </a:custGeom>
        </p:spPr>
      </p:pic>
      <p:sp>
        <p:nvSpPr>
          <p:cNvPr id="7" name="Slide Number Placeholder 82">
            <a:hlinkClick r:id="rId4" action="ppaction://hlinksldjump"/>
            <a:extLst>
              <a:ext uri="{FF2B5EF4-FFF2-40B4-BE49-F238E27FC236}">
                <a16:creationId xmlns:a16="http://schemas.microsoft.com/office/drawing/2014/main" id="{3E3517A0-7032-C3A4-6EF4-243A8CF79F2C}"/>
              </a:ext>
            </a:extLst>
          </p:cNvPr>
          <p:cNvSpPr txBox="1">
            <a:spLocks/>
          </p:cNvSpPr>
          <p:nvPr/>
        </p:nvSpPr>
        <p:spPr>
          <a:xfrm>
            <a:off x="11744166" y="6447918"/>
            <a:ext cx="350913" cy="338960"/>
          </a:xfrm>
          <a:custGeom>
            <a:avLst/>
            <a:gdLst>
              <a:gd name="connsiteX0" fmla="*/ 207164 w 377576"/>
              <a:gd name="connsiteY0" fmla="*/ 451 h 346860"/>
              <a:gd name="connsiteX1" fmla="*/ 333607 w 377576"/>
              <a:gd name="connsiteY1" fmla="*/ 282909 h 346860"/>
              <a:gd name="connsiteX2" fmla="*/ 2098 w 377576"/>
              <a:gd name="connsiteY2" fmla="*/ 226361 h 346860"/>
              <a:gd name="connsiteX3" fmla="*/ 207164 w 377576"/>
              <a:gd name="connsiteY3" fmla="*/ 451 h 34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76" h="346860">
                <a:moveTo>
                  <a:pt x="207164" y="451"/>
                </a:moveTo>
                <a:cubicBezTo>
                  <a:pt x="290586" y="11344"/>
                  <a:pt x="456827" y="130428"/>
                  <a:pt x="333607" y="282909"/>
                </a:cubicBezTo>
                <a:cubicBezTo>
                  <a:pt x="210386" y="435390"/>
                  <a:pt x="23172" y="273437"/>
                  <a:pt x="2098" y="226361"/>
                </a:cubicBezTo>
                <a:cubicBezTo>
                  <a:pt x="-18976" y="179285"/>
                  <a:pt x="123742" y="-10441"/>
                  <a:pt x="207164" y="451"/>
                </a:cubicBezTo>
                <a:close/>
              </a:path>
            </a:pathLst>
          </a:custGeom>
          <a:ln>
            <a:solidFill>
              <a:schemeClr val="accent2"/>
            </a:solidFill>
          </a:ln>
        </p:spPr>
        <p:txBody>
          <a:bodyPr vert="horz" wrap="square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Sans Pro Light"/>
                <a:ea typeface="+mn-ea"/>
                <a:cs typeface="+mn-cs"/>
              </a:rPr>
              <a:t>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EF41F6-C03C-3787-CF28-B06108E085B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44" t="4057" r="5234" b="5049"/>
          <a:stretch/>
        </p:blipFill>
        <p:spPr>
          <a:xfrm>
            <a:off x="10465247" y="401869"/>
            <a:ext cx="1668511" cy="7746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3F3405D-A6DB-8934-E59E-7A140564D1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-7568"/>
            <a:ext cx="10465247" cy="605980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98903A0-1102-61A6-4164-18A8F8A5AB7C}"/>
              </a:ext>
            </a:extLst>
          </p:cNvPr>
          <p:cNvSpPr txBox="1"/>
          <p:nvPr/>
        </p:nvSpPr>
        <p:spPr>
          <a:xfrm>
            <a:off x="10402789" y="2260402"/>
            <a:ext cx="1793428" cy="1353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-114300">
              <a:lnSpc>
                <a:spcPct val="150000"/>
              </a:lnSpc>
              <a:buBlip>
                <a:blip r:embed="rId7"/>
              </a:buBlip>
            </a:pPr>
            <a:r>
              <a:rPr lang="en-US" sz="1400" b="1"/>
              <a:t>Young Adults: &lt; 24</a:t>
            </a:r>
          </a:p>
          <a:p>
            <a:pPr marL="114300" indent="-114300">
              <a:lnSpc>
                <a:spcPct val="150000"/>
              </a:lnSpc>
              <a:buBlip>
                <a:blip r:embed="rId7"/>
              </a:buBlip>
            </a:pPr>
            <a:r>
              <a:rPr lang="en-US" sz="1400" b="1"/>
              <a:t>Adults: 25 - 39</a:t>
            </a:r>
          </a:p>
          <a:p>
            <a:pPr marL="114300" indent="-114300">
              <a:lnSpc>
                <a:spcPct val="150000"/>
              </a:lnSpc>
              <a:buBlip>
                <a:blip r:embed="rId7"/>
              </a:buBlip>
            </a:pPr>
            <a:r>
              <a:rPr lang="en-US" sz="1400" b="1"/>
              <a:t>Mid-Aged: 40 – 59</a:t>
            </a:r>
          </a:p>
          <a:p>
            <a:pPr marL="114300" indent="-114300">
              <a:lnSpc>
                <a:spcPct val="150000"/>
              </a:lnSpc>
              <a:buBlip>
                <a:blip r:embed="rId7"/>
              </a:buBlip>
            </a:pPr>
            <a:r>
              <a:rPr lang="en-US" sz="1400" b="1"/>
              <a:t>Seniors: &gt; 59</a:t>
            </a:r>
          </a:p>
        </p:txBody>
      </p:sp>
    </p:spTree>
    <p:extLst>
      <p:ext uri="{BB962C8B-B14F-4D97-AF65-F5344CB8AC3E}">
        <p14:creationId xmlns:p14="http://schemas.microsoft.com/office/powerpoint/2010/main" val="40295979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Diagonal Corners Rounded 18">
            <a:extLst>
              <a:ext uri="{FF2B5EF4-FFF2-40B4-BE49-F238E27FC236}">
                <a16:creationId xmlns:a16="http://schemas.microsoft.com/office/drawing/2014/main" id="{15F47FF3-81C6-494E-DF76-82A4EDDA89DC}"/>
              </a:ext>
            </a:extLst>
          </p:cNvPr>
          <p:cNvSpPr/>
          <p:nvPr/>
        </p:nvSpPr>
        <p:spPr>
          <a:xfrm>
            <a:off x="3257550" y="0"/>
            <a:ext cx="6953250" cy="6858000"/>
          </a:xfrm>
          <a:prstGeom prst="round2DiagRect">
            <a:avLst/>
          </a:prstGeom>
          <a:gradFill>
            <a:gsLst>
              <a:gs pos="0">
                <a:srgbClr val="FFE001"/>
              </a:gs>
              <a:gs pos="100000">
                <a:srgbClr val="F6F3E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CF49E7C-CA40-1906-8929-616217979F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2912" b="3441"/>
          <a:stretch/>
        </p:blipFill>
        <p:spPr>
          <a:xfrm>
            <a:off x="3573944" y="173270"/>
            <a:ext cx="6345902" cy="638100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noFill/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Picture 2" descr="Customer Satisfaction Survey Questionnaire &amp; Template - Zoho Survey">
            <a:extLst>
              <a:ext uri="{FF2B5EF4-FFF2-40B4-BE49-F238E27FC236}">
                <a16:creationId xmlns:a16="http://schemas.microsoft.com/office/drawing/2014/main" id="{73A99B6A-3F05-6576-DC9A-07BCACD939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29" y="5735371"/>
            <a:ext cx="1597773" cy="1122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10273C0-172C-3BC0-5A72-5E2584F1D6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5045" y="751433"/>
            <a:ext cx="1257309" cy="838206"/>
          </a:xfrm>
          <a:prstGeom prst="rect">
            <a:avLst/>
          </a:prstGeom>
        </p:spPr>
      </p:pic>
      <p:sp>
        <p:nvSpPr>
          <p:cNvPr id="16" name="Slide Number Placeholder 82">
            <a:hlinkClick r:id="rId5" action="ppaction://hlinksldjump"/>
            <a:extLst>
              <a:ext uri="{FF2B5EF4-FFF2-40B4-BE49-F238E27FC236}">
                <a16:creationId xmlns:a16="http://schemas.microsoft.com/office/drawing/2014/main" id="{01FEA838-7B4E-BB18-CA6D-1227CDDDE139}"/>
              </a:ext>
            </a:extLst>
          </p:cNvPr>
          <p:cNvSpPr txBox="1">
            <a:spLocks/>
          </p:cNvSpPr>
          <p:nvPr/>
        </p:nvSpPr>
        <p:spPr>
          <a:xfrm>
            <a:off x="11744166" y="6447918"/>
            <a:ext cx="350913" cy="338960"/>
          </a:xfrm>
          <a:custGeom>
            <a:avLst/>
            <a:gdLst>
              <a:gd name="connsiteX0" fmla="*/ 207164 w 377576"/>
              <a:gd name="connsiteY0" fmla="*/ 451 h 346860"/>
              <a:gd name="connsiteX1" fmla="*/ 333607 w 377576"/>
              <a:gd name="connsiteY1" fmla="*/ 282909 h 346860"/>
              <a:gd name="connsiteX2" fmla="*/ 2098 w 377576"/>
              <a:gd name="connsiteY2" fmla="*/ 226361 h 346860"/>
              <a:gd name="connsiteX3" fmla="*/ 207164 w 377576"/>
              <a:gd name="connsiteY3" fmla="*/ 451 h 34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76" h="346860">
                <a:moveTo>
                  <a:pt x="207164" y="451"/>
                </a:moveTo>
                <a:cubicBezTo>
                  <a:pt x="290586" y="11344"/>
                  <a:pt x="456827" y="130428"/>
                  <a:pt x="333607" y="282909"/>
                </a:cubicBezTo>
                <a:cubicBezTo>
                  <a:pt x="210386" y="435390"/>
                  <a:pt x="23172" y="273437"/>
                  <a:pt x="2098" y="226361"/>
                </a:cubicBezTo>
                <a:cubicBezTo>
                  <a:pt x="-18976" y="179285"/>
                  <a:pt x="123742" y="-10441"/>
                  <a:pt x="207164" y="451"/>
                </a:cubicBezTo>
                <a:close/>
              </a:path>
            </a:pathLst>
          </a:custGeom>
          <a:ln>
            <a:solidFill>
              <a:srgbClr val="C00000"/>
            </a:solidFill>
          </a:ln>
        </p:spPr>
        <p:txBody>
          <a:bodyPr vert="horz" wrap="square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ource Sans Pro Light"/>
                <a:ea typeface="+mn-ea"/>
                <a:cs typeface="+mn-cs"/>
              </a:rPr>
              <a:t>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4638B4-B90F-F166-DD5E-C2685CFA09F5}"/>
              </a:ext>
            </a:extLst>
          </p:cNvPr>
          <p:cNvSpPr txBox="1"/>
          <p:nvPr/>
        </p:nvSpPr>
        <p:spPr>
          <a:xfrm>
            <a:off x="250402" y="2581442"/>
            <a:ext cx="2899906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600"/>
              </a:spcAft>
              <a:buBlip>
                <a:blip r:embed="rId6"/>
              </a:buBlip>
            </a:pPr>
            <a:r>
              <a:rPr lang="en-US" sz="2000" b="1"/>
              <a:t>Over 60% of passengers travel in Economy and Economy plus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6535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allOve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9CF49E7C-CA40-1906-8929-616217979F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2912" b="3441"/>
          <a:stretch/>
        </p:blipFill>
        <p:spPr>
          <a:xfrm>
            <a:off x="3573944" y="173270"/>
            <a:ext cx="6345902" cy="6381002"/>
          </a:xfrm>
          <a:prstGeom prst="rect">
            <a:avLst/>
          </a:prstGeom>
        </p:spPr>
      </p:pic>
      <p:pic>
        <p:nvPicPr>
          <p:cNvPr id="11" name="Picture 2" descr="Customer Satisfaction Survey Questionnaire &amp; Template - Zoho Survey">
            <a:extLst>
              <a:ext uri="{FF2B5EF4-FFF2-40B4-BE49-F238E27FC236}">
                <a16:creationId xmlns:a16="http://schemas.microsoft.com/office/drawing/2014/main" id="{73A99B6A-3F05-6576-DC9A-07BCACD939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29" y="5735371"/>
            <a:ext cx="1597773" cy="1122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10273C0-172C-3BC0-5A72-5E2584F1D6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5045" y="751433"/>
            <a:ext cx="1257309" cy="838206"/>
          </a:xfrm>
          <a:prstGeom prst="rect">
            <a:avLst/>
          </a:prstGeom>
        </p:spPr>
      </p:pic>
      <p:sp>
        <p:nvSpPr>
          <p:cNvPr id="16" name="Slide Number Placeholder 82">
            <a:hlinkClick r:id="rId5" action="ppaction://hlinksldjump"/>
            <a:extLst>
              <a:ext uri="{FF2B5EF4-FFF2-40B4-BE49-F238E27FC236}">
                <a16:creationId xmlns:a16="http://schemas.microsoft.com/office/drawing/2014/main" id="{01FEA838-7B4E-BB18-CA6D-1227CDDDE139}"/>
              </a:ext>
            </a:extLst>
          </p:cNvPr>
          <p:cNvSpPr txBox="1">
            <a:spLocks/>
          </p:cNvSpPr>
          <p:nvPr/>
        </p:nvSpPr>
        <p:spPr>
          <a:xfrm>
            <a:off x="11744166" y="6447918"/>
            <a:ext cx="350913" cy="338960"/>
          </a:xfrm>
          <a:custGeom>
            <a:avLst/>
            <a:gdLst>
              <a:gd name="connsiteX0" fmla="*/ 207164 w 377576"/>
              <a:gd name="connsiteY0" fmla="*/ 451 h 346860"/>
              <a:gd name="connsiteX1" fmla="*/ 333607 w 377576"/>
              <a:gd name="connsiteY1" fmla="*/ 282909 h 346860"/>
              <a:gd name="connsiteX2" fmla="*/ 2098 w 377576"/>
              <a:gd name="connsiteY2" fmla="*/ 226361 h 346860"/>
              <a:gd name="connsiteX3" fmla="*/ 207164 w 377576"/>
              <a:gd name="connsiteY3" fmla="*/ 451 h 34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76" h="346860">
                <a:moveTo>
                  <a:pt x="207164" y="451"/>
                </a:moveTo>
                <a:cubicBezTo>
                  <a:pt x="290586" y="11344"/>
                  <a:pt x="456827" y="130428"/>
                  <a:pt x="333607" y="282909"/>
                </a:cubicBezTo>
                <a:cubicBezTo>
                  <a:pt x="210386" y="435390"/>
                  <a:pt x="23172" y="273437"/>
                  <a:pt x="2098" y="226361"/>
                </a:cubicBezTo>
                <a:cubicBezTo>
                  <a:pt x="-18976" y="179285"/>
                  <a:pt x="123742" y="-10441"/>
                  <a:pt x="207164" y="451"/>
                </a:cubicBezTo>
                <a:close/>
              </a:path>
            </a:pathLst>
          </a:custGeom>
          <a:ln>
            <a:solidFill>
              <a:srgbClr val="C00000"/>
            </a:solidFill>
          </a:ln>
        </p:spPr>
        <p:txBody>
          <a:bodyPr vert="horz" wrap="square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ource Sans Pro Light"/>
                <a:ea typeface="+mn-ea"/>
                <a:cs typeface="+mn-cs"/>
              </a:rPr>
              <a:t>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4638B4-B90F-F166-DD5E-C2685CFA09F5}"/>
              </a:ext>
            </a:extLst>
          </p:cNvPr>
          <p:cNvSpPr txBox="1"/>
          <p:nvPr/>
        </p:nvSpPr>
        <p:spPr>
          <a:xfrm>
            <a:off x="250402" y="2581442"/>
            <a:ext cx="2899906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spcAft>
                <a:spcPts val="600"/>
              </a:spcAft>
              <a:buBlip>
                <a:blip r:embed="rId6"/>
              </a:buBlip>
            </a:pPr>
            <a:r>
              <a:rPr lang="en-US" sz="2000" b="1"/>
              <a:t>Over 60% of passengers travel in Economy and Economy plus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9374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fallOve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C65BCE1-E465-D7A0-165E-A304172D29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2592" y="2363317"/>
            <a:ext cx="1338024" cy="2131366"/>
          </a:xfrm>
          <a:prstGeom prst="rect">
            <a:avLst/>
          </a:prstGeom>
        </p:spPr>
      </p:pic>
      <p:sp>
        <p:nvSpPr>
          <p:cNvPr id="17" name="Slide Number Placeholder 82">
            <a:hlinkClick r:id="rId3" action="ppaction://hlinksldjump"/>
            <a:extLst>
              <a:ext uri="{FF2B5EF4-FFF2-40B4-BE49-F238E27FC236}">
                <a16:creationId xmlns:a16="http://schemas.microsoft.com/office/drawing/2014/main" id="{88CA5577-B715-4E6E-C386-E4415B402F67}"/>
              </a:ext>
            </a:extLst>
          </p:cNvPr>
          <p:cNvSpPr txBox="1">
            <a:spLocks/>
          </p:cNvSpPr>
          <p:nvPr/>
        </p:nvSpPr>
        <p:spPr>
          <a:xfrm>
            <a:off x="11744166" y="6447918"/>
            <a:ext cx="350913" cy="338960"/>
          </a:xfrm>
          <a:custGeom>
            <a:avLst/>
            <a:gdLst>
              <a:gd name="connsiteX0" fmla="*/ 207164 w 377576"/>
              <a:gd name="connsiteY0" fmla="*/ 451 h 346860"/>
              <a:gd name="connsiteX1" fmla="*/ 333607 w 377576"/>
              <a:gd name="connsiteY1" fmla="*/ 282909 h 346860"/>
              <a:gd name="connsiteX2" fmla="*/ 2098 w 377576"/>
              <a:gd name="connsiteY2" fmla="*/ 226361 h 346860"/>
              <a:gd name="connsiteX3" fmla="*/ 207164 w 377576"/>
              <a:gd name="connsiteY3" fmla="*/ 451 h 34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76" h="346860">
                <a:moveTo>
                  <a:pt x="207164" y="451"/>
                </a:moveTo>
                <a:cubicBezTo>
                  <a:pt x="290586" y="11344"/>
                  <a:pt x="456827" y="130428"/>
                  <a:pt x="333607" y="282909"/>
                </a:cubicBezTo>
                <a:cubicBezTo>
                  <a:pt x="210386" y="435390"/>
                  <a:pt x="23172" y="273437"/>
                  <a:pt x="2098" y="226361"/>
                </a:cubicBezTo>
                <a:cubicBezTo>
                  <a:pt x="-18976" y="179285"/>
                  <a:pt x="123742" y="-10441"/>
                  <a:pt x="207164" y="451"/>
                </a:cubicBezTo>
                <a:close/>
              </a:path>
            </a:pathLst>
          </a:custGeom>
          <a:ln>
            <a:solidFill>
              <a:schemeClr val="accent1">
                <a:lumMod val="50000"/>
              </a:schemeClr>
            </a:solidFill>
          </a:ln>
        </p:spPr>
        <p:txBody>
          <a:bodyPr vert="horz" wrap="square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ource Sans Pro Light"/>
                <a:ea typeface="+mn-ea"/>
                <a:cs typeface="+mn-cs"/>
              </a:rPr>
              <a:t>7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06E9F3-90B8-260C-244B-FBE641C39F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25" t="729" b="1"/>
          <a:stretch/>
        </p:blipFill>
        <p:spPr>
          <a:xfrm>
            <a:off x="192881" y="0"/>
            <a:ext cx="94297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725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erris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graph&#10;&#10;Description automatically generated">
            <a:extLst>
              <a:ext uri="{FF2B5EF4-FFF2-40B4-BE49-F238E27FC236}">
                <a16:creationId xmlns:a16="http://schemas.microsoft.com/office/drawing/2014/main" id="{7995331F-85FC-B242-7030-225D9262F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8604"/>
            <a:ext cx="12192000" cy="6156277"/>
          </a:xfrm>
          <a:prstGeom prst="rect">
            <a:avLst/>
          </a:prstGeom>
        </p:spPr>
      </p:pic>
      <p:pic>
        <p:nvPicPr>
          <p:cNvPr id="6" name="Picture 5" descr="A close-up of a bar&#10;&#10;Description automatically generated">
            <a:extLst>
              <a:ext uri="{FF2B5EF4-FFF2-40B4-BE49-F238E27FC236}">
                <a16:creationId xmlns:a16="http://schemas.microsoft.com/office/drawing/2014/main" id="{DA62B2B8-397B-B0C0-807B-655BFA32B3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0" t="6800"/>
          <a:stretch/>
        </p:blipFill>
        <p:spPr>
          <a:xfrm>
            <a:off x="10308841" y="244617"/>
            <a:ext cx="1786238" cy="630612"/>
          </a:xfrm>
          <a:prstGeom prst="rect">
            <a:avLst/>
          </a:prstGeom>
        </p:spPr>
      </p:pic>
      <p:sp>
        <p:nvSpPr>
          <p:cNvPr id="2" name="Slide Number Placeholder 82">
            <a:hlinkClick r:id="rId4" action="ppaction://hlinksldjump"/>
            <a:extLst>
              <a:ext uri="{FF2B5EF4-FFF2-40B4-BE49-F238E27FC236}">
                <a16:creationId xmlns:a16="http://schemas.microsoft.com/office/drawing/2014/main" id="{D17EFEB6-325B-FBEC-66D5-08BF51E7039A}"/>
              </a:ext>
            </a:extLst>
          </p:cNvPr>
          <p:cNvSpPr txBox="1">
            <a:spLocks/>
          </p:cNvSpPr>
          <p:nvPr/>
        </p:nvSpPr>
        <p:spPr>
          <a:xfrm>
            <a:off x="11744166" y="6447918"/>
            <a:ext cx="350913" cy="338960"/>
          </a:xfrm>
          <a:custGeom>
            <a:avLst/>
            <a:gdLst>
              <a:gd name="connsiteX0" fmla="*/ 207164 w 377576"/>
              <a:gd name="connsiteY0" fmla="*/ 451 h 346860"/>
              <a:gd name="connsiteX1" fmla="*/ 333607 w 377576"/>
              <a:gd name="connsiteY1" fmla="*/ 282909 h 346860"/>
              <a:gd name="connsiteX2" fmla="*/ 2098 w 377576"/>
              <a:gd name="connsiteY2" fmla="*/ 226361 h 346860"/>
              <a:gd name="connsiteX3" fmla="*/ 207164 w 377576"/>
              <a:gd name="connsiteY3" fmla="*/ 451 h 346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576" h="346860">
                <a:moveTo>
                  <a:pt x="207164" y="451"/>
                </a:moveTo>
                <a:cubicBezTo>
                  <a:pt x="290586" y="11344"/>
                  <a:pt x="456827" y="130428"/>
                  <a:pt x="333607" y="282909"/>
                </a:cubicBezTo>
                <a:cubicBezTo>
                  <a:pt x="210386" y="435390"/>
                  <a:pt x="23172" y="273437"/>
                  <a:pt x="2098" y="226361"/>
                </a:cubicBezTo>
                <a:cubicBezTo>
                  <a:pt x="-18976" y="179285"/>
                  <a:pt x="123742" y="-10441"/>
                  <a:pt x="207164" y="451"/>
                </a:cubicBezTo>
                <a:close/>
              </a:path>
            </a:pathLst>
          </a:custGeom>
          <a:ln>
            <a:solidFill>
              <a:srgbClr val="C00000"/>
            </a:solidFill>
          </a:ln>
        </p:spPr>
        <p:txBody>
          <a:bodyPr vert="horz" wrap="square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ource Sans Pro Light"/>
                <a:ea typeface="+mn-ea"/>
                <a:cs typeface="+mn-cs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5231688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Berlin">
  <a:themeElements>
    <a:clrScheme name="TM11161285">
      <a:dk1>
        <a:srgbClr val="000000"/>
      </a:dk1>
      <a:lt1>
        <a:srgbClr val="FFFFFF"/>
      </a:lt1>
      <a:dk2>
        <a:srgbClr val="445469"/>
      </a:dk2>
      <a:lt2>
        <a:srgbClr val="E7E6E6"/>
      </a:lt2>
      <a:accent1>
        <a:srgbClr val="F0829B"/>
      </a:accent1>
      <a:accent2>
        <a:srgbClr val="F83249"/>
      </a:accent2>
      <a:accent3>
        <a:srgbClr val="F6BF0E"/>
      </a:accent3>
      <a:accent4>
        <a:srgbClr val="F3EEF2"/>
      </a:accent4>
      <a:accent5>
        <a:srgbClr val="2C46FB"/>
      </a:accent5>
      <a:accent6>
        <a:srgbClr val="FE9201"/>
      </a:accent6>
      <a:hlink>
        <a:srgbClr val="FFD53E"/>
      </a:hlink>
      <a:folHlink>
        <a:srgbClr val="FCC77E"/>
      </a:folHlink>
    </a:clrScheme>
    <a:fontScheme name="Century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161285_wac_SD_v11" id="{E1AB0792-46A9-4453-88DF-7AF5B4E4F5C4}" vid="{FA075E3D-C559-4CC3-97D3-1FA69BEA547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0</TotalTime>
  <Words>428</Words>
  <Application>Microsoft Office PowerPoint</Application>
  <PresentationFormat>Widescreen</PresentationFormat>
  <Paragraphs>86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7" baseType="lpstr">
      <vt:lpstr>Meiryo</vt:lpstr>
      <vt:lpstr>Aptos</vt:lpstr>
      <vt:lpstr>Aptos Display</vt:lpstr>
      <vt:lpstr>Arial</vt:lpstr>
      <vt:lpstr>Avenir Next LT Pro</vt:lpstr>
      <vt:lpstr>Bahnschrift</vt:lpstr>
      <vt:lpstr>Bauhaus 93</vt:lpstr>
      <vt:lpstr>Calibri</vt:lpstr>
      <vt:lpstr>Century Gothic</vt:lpstr>
      <vt:lpstr>Source Sans Pro</vt:lpstr>
      <vt:lpstr>Source Sans Pro Light</vt:lpstr>
      <vt:lpstr>Tenorite</vt:lpstr>
      <vt:lpstr>Times New Roman</vt:lpstr>
      <vt:lpstr>Office Theme</vt:lpstr>
      <vt:lpstr>Berlin</vt:lpstr>
      <vt:lpstr>PowerPoint Presentation</vt:lpstr>
      <vt:lpstr>PowerPoint Presentation</vt:lpstr>
      <vt:lpstr>Source: Kaggle - Airline Passenger Satisfaction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mai ngo</dc:creator>
  <cp:lastModifiedBy>mai ngo</cp:lastModifiedBy>
  <cp:revision>1</cp:revision>
  <dcterms:created xsi:type="dcterms:W3CDTF">2024-05-30T16:05:11Z</dcterms:created>
  <dcterms:modified xsi:type="dcterms:W3CDTF">2024-06-10T23:09:25Z</dcterms:modified>
</cp:coreProperties>
</file>

<file path=docProps/thumbnail.jpeg>
</file>